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2" r:id="rId18"/>
    <p:sldId id="270" r:id="rId19"/>
    <p:sldId id="276" r:id="rId20"/>
    <p:sldId id="277" r:id="rId21"/>
    <p:sldId id="274" r:id="rId22"/>
    <p:sldId id="275" r:id="rId23"/>
    <p:sldId id="279" r:id="rId24"/>
    <p:sldId id="280" r:id="rId25"/>
    <p:sldId id="281" r:id="rId26"/>
    <p:sldId id="278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73"/>
    <p:restoredTop sz="94630"/>
  </p:normalViewPr>
  <p:slideViewPr>
    <p:cSldViewPr snapToGrid="0" snapToObjects="1">
      <p:cViewPr varScale="1">
        <p:scale>
          <a:sx n="116" d="100"/>
          <a:sy n="116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5C98-82AA-A64A-BEFF-76DA7F3C9AA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A3FAC-A8E9-134F-AC92-5DD9664B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1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6629-214C-C44C-963E-CB1C3F84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577A3-2962-3A46-88A5-0764A216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E525C-9268-F44E-B5F8-A30F3532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48B1-EA19-1E44-AFB3-D4FBFDA2511B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751D-573B-AF4D-92D0-AC5EA267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EF6E-17D8-D04F-AA81-F292882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0F17-3366-4342-9199-4F53EDBF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7BBDF-D80E-B54B-AAD2-3712F55CE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7C128-FC30-CA4B-922B-11BC4431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A5E3-B083-A54C-BF27-6E1BD33AF797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8A20-B077-B143-A6B0-42CCFB85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985E6-107D-C948-BD28-827A772C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7FF1B-8B81-A844-BE1B-6ECDCD857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A02E5-9C67-CF46-B33E-2A7A8D4CD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D9BF-7A06-4A40-97E6-8E3A58E6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A4D7-B718-FA4B-A7F3-43F114C216B9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D639A-A934-5E44-A908-505FA549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B66E-9E7D-D34A-854F-A4108522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3FE7-45C4-EA49-A03D-48B44110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032C-78C6-A140-8157-742C97C4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99FA-F649-EF4D-92EE-90A89D0A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37F5-B080-A440-A59F-46F6DFBF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756AB-14D0-8E44-8F83-CB34E406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F871-BF49-E14F-BDD8-D8617969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615D3-2096-424D-95BD-12DC5C90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0D9D-C31F-4947-B53B-7C6D7A41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ABFE-C77D-5148-B07F-C5503EA0275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26E12-58A9-EC4B-B341-AB078949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BFCE7-BAF3-B247-B59A-A70B97E8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BDE7-249E-474E-AF3E-9F1040CB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08E7-BAF8-6B4C-8041-E8DE1EA89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CE16-B270-CD46-8C8A-163859B69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B9304-40B6-844A-A0AC-661DB97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D410-8BAB-CA40-B83C-BCBC1110C621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4C0CC-871F-0F46-8CEF-76702172B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473AD-F3CA-4A41-B7C9-D056D6D3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37B5-1F17-1345-B81E-31D7036E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B7CA1-44C2-064E-BB1F-9DC2EA43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EF1C4-5E05-3641-8CFC-FA649FD83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2809E-EAB4-1B41-B989-4B31B3CA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C3EB4-A1BD-D246-B706-6F93A81B4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52BE8-83EB-5545-9638-9FCD2CAE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AA14-EDD4-9649-9F38-AC5576FAF0CF}" type="datetime1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56BCD-F076-FE40-81A3-27B21104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75308-BE59-644B-B669-6FC4A8D3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5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0858-D3FF-FB45-BD83-985949A0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3C6F8-7D4C-574F-8A8A-EFB50749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C1E8-EDD8-4F48-9656-A6BB88C4CB4B}" type="datetime1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C813D-4EA0-204C-BB16-24FED5AE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856BD-A1B5-E444-8EC3-5CA1051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2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4DC23-3EBC-8443-B433-6EC160EC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210-AA62-BD49-9D35-15889F39AC5F}" type="datetime1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7011D-110E-F441-8B20-5E76D794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9DC6-0F97-7846-A87E-4B423AC3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5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58E7-B3D5-0E4C-A78A-18939CEB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5989-E230-C645-BFC4-1816C5E89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207ED-E140-6949-A3C5-5F70DA166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53550-FBA3-C649-8328-2417FABF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C28D-FBD8-E24C-9B1C-27CF3D1633B8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87CD-1486-9E41-A9F2-6C574E60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BCAA0-AFC3-B542-A03E-9AFCD009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4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3556-B56C-AD42-A7FE-1868037C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87EE8-EEB5-0949-AF98-7F5536636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7961B-A808-A444-9F3B-D55D017FB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1C86F-8981-2A4C-B47F-E2664B5A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B1BA9-F9F4-5144-A1D2-99BA67457672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3B8C-0032-584E-95C8-FDE70A38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65DAB-1C39-5C4F-8635-CFC90106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4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B35FC-7FA0-1E46-8C00-4D6A08B8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2877A-536D-D941-B6B5-517C430D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B6DE0-68A7-CA49-9522-703912F3A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3BBD-BD67-1648-8855-B8B8EABB999B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822BF-DC54-E24D-B85E-0E10059DC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4B8B3-CB11-864D-8166-F1A758716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EC94B-D5F2-AF44-9E18-2F9BB36A6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2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f"/><Relationship Id="rId7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scikit-learn.org/stable/auto_examples/cluster/plot_kmeans_silhouette_analysi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ftaliharris.com/blog/visualizing-dbscan-clusteri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google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C5FA-524B-064B-B0A5-C762742BE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20: Clustering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E70D3-5BF6-6A4D-86C1-E5F02CBA0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Yang 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BA884-48CB-094E-A395-3964432D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A09A2-2006-5948-AE07-B722E20D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D505-D402-8B4D-9688-B48A1FB22926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762C2-B09A-D94B-97D3-831D7DEB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D66DE-BD50-EC49-B85F-CE6F7F77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2475425" y="3583466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4190238" y="3345117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C8B5B-FB46-EB4C-9B2F-4E66F9EEDA0F}"/>
              </a:ext>
            </a:extLst>
          </p:cNvPr>
          <p:cNvSpPr/>
          <p:nvPr/>
        </p:nvSpPr>
        <p:spPr>
          <a:xfrm>
            <a:off x="6626067" y="2674946"/>
            <a:ext cx="5414919" cy="18160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7AEC0-1182-E947-B58F-17B8F95C805C}"/>
              </a:ext>
            </a:extLst>
          </p:cNvPr>
          <p:cNvSpPr txBox="1"/>
          <p:nvPr/>
        </p:nvSpPr>
        <p:spPr>
          <a:xfrm>
            <a:off x="6661989" y="4611651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2312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2560371" y="4096616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3968608" y="2749969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C8B5B-FB46-EB4C-9B2F-4E66F9EEDA0F}"/>
              </a:ext>
            </a:extLst>
          </p:cNvPr>
          <p:cNvSpPr/>
          <p:nvPr/>
        </p:nvSpPr>
        <p:spPr>
          <a:xfrm>
            <a:off x="6626067" y="2674946"/>
            <a:ext cx="5414919" cy="18160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7AEC0-1182-E947-B58F-17B8F95C805C}"/>
              </a:ext>
            </a:extLst>
          </p:cNvPr>
          <p:cNvSpPr txBox="1"/>
          <p:nvPr/>
        </p:nvSpPr>
        <p:spPr>
          <a:xfrm>
            <a:off x="6661989" y="4611651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2914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2560371" y="4096616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3968608" y="2749969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C8B5B-FB46-EB4C-9B2F-4E66F9EEDA0F}"/>
              </a:ext>
            </a:extLst>
          </p:cNvPr>
          <p:cNvSpPr/>
          <p:nvPr/>
        </p:nvSpPr>
        <p:spPr>
          <a:xfrm>
            <a:off x="6626067" y="2674946"/>
            <a:ext cx="5414919" cy="18160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7AEC0-1182-E947-B58F-17B8F95C805C}"/>
              </a:ext>
            </a:extLst>
          </p:cNvPr>
          <p:cNvSpPr txBox="1"/>
          <p:nvPr/>
        </p:nvSpPr>
        <p:spPr>
          <a:xfrm>
            <a:off x="6661989" y="4611651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08075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2440909" y="4543825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3856483" y="2363076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C8B5B-FB46-EB4C-9B2F-4E66F9EEDA0F}"/>
              </a:ext>
            </a:extLst>
          </p:cNvPr>
          <p:cNvSpPr/>
          <p:nvPr/>
        </p:nvSpPr>
        <p:spPr>
          <a:xfrm>
            <a:off x="6626067" y="2674946"/>
            <a:ext cx="5414919" cy="18160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7AEC0-1182-E947-B58F-17B8F95C805C}"/>
              </a:ext>
            </a:extLst>
          </p:cNvPr>
          <p:cNvSpPr txBox="1"/>
          <p:nvPr/>
        </p:nvSpPr>
        <p:spPr>
          <a:xfrm>
            <a:off x="6661989" y="4611651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ECE231-F2A5-F144-8172-B12AADA08740}"/>
              </a:ext>
            </a:extLst>
          </p:cNvPr>
          <p:cNvSpPr txBox="1"/>
          <p:nvPr/>
        </p:nvSpPr>
        <p:spPr>
          <a:xfrm>
            <a:off x="6643433" y="5032830"/>
            <a:ext cx="539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no more pointes need to be repainted, i.e., the centroids no longer change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EBDF36-B381-9E42-A2F2-95C1F77E82BE}"/>
              </a:ext>
            </a:extLst>
          </p:cNvPr>
          <p:cNvSpPr txBox="1"/>
          <p:nvPr/>
        </p:nvSpPr>
        <p:spPr>
          <a:xfrm>
            <a:off x="6661989" y="5764209"/>
            <a:ext cx="18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is done</a:t>
            </a:r>
          </a:p>
        </p:txBody>
      </p:sp>
    </p:spTree>
    <p:extLst>
      <p:ext uri="{BB962C8B-B14F-4D97-AF65-F5344CB8AC3E}">
        <p14:creationId xmlns:p14="http://schemas.microsoft.com/office/powerpoint/2010/main" val="16637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A4D3-04D1-1646-9719-BD2720B3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836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-means formal definition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5250-1E5E-8D41-8B0C-96A720AA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003C1-D670-F34E-85CA-E2CC70C3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FC6C-627A-D94D-80BF-320CDB51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6C49A1-45E1-2644-967E-CE4CC8425940}"/>
                  </a:ext>
                </a:extLst>
              </p:cNvPr>
              <p:cNvSpPr txBox="1"/>
              <p:nvPr/>
            </p:nvSpPr>
            <p:spPr>
              <a:xfrm>
                <a:off x="1047889" y="1441051"/>
                <a:ext cx="8227893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and want to group the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clusters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6C49A1-45E1-2644-967E-CE4CC842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89" y="1441051"/>
                <a:ext cx="8227893" cy="392993"/>
              </a:xfrm>
              <a:prstGeom prst="rect">
                <a:avLst/>
              </a:prstGeom>
              <a:blipFill>
                <a:blip r:embed="rId2"/>
                <a:stretch>
                  <a:fillRect l="-617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8A415-8597-7E4F-BF0A-9941C6BA69CA}"/>
                  </a:ext>
                </a:extLst>
              </p:cNvPr>
              <p:cNvSpPr txBox="1"/>
              <p:nvPr/>
            </p:nvSpPr>
            <p:spPr>
              <a:xfrm>
                <a:off x="1047889" y="2128774"/>
                <a:ext cx="5775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cluster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randomly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8A415-8597-7E4F-BF0A-9941C6BA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89" y="2128774"/>
                <a:ext cx="5775877" cy="369332"/>
              </a:xfrm>
              <a:prstGeom prst="rect">
                <a:avLst/>
              </a:prstGeom>
              <a:blipFill>
                <a:blip r:embed="rId3"/>
                <a:stretch>
                  <a:fillRect l="-87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B30A40-7918-7B47-905F-FB45D2C19119}"/>
                  </a:ext>
                </a:extLst>
              </p:cNvPr>
              <p:cNvSpPr txBox="1"/>
              <p:nvPr/>
            </p:nvSpPr>
            <p:spPr>
              <a:xfrm>
                <a:off x="1047889" y="2862963"/>
                <a:ext cx="3936719" cy="2085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Repeat until convergence: {</a:t>
                </a:r>
              </a:p>
              <a:p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1{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1{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}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B30A40-7918-7B47-905F-FB45D2C1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89" y="2862963"/>
                <a:ext cx="3936719" cy="2085443"/>
              </a:xfrm>
              <a:prstGeom prst="rect">
                <a:avLst/>
              </a:prstGeom>
              <a:blipFill>
                <a:blip r:embed="rId4"/>
                <a:stretch>
                  <a:fillRect l="-1290" t="-60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99539CC-5D72-2D40-9DEA-EE6FF6FC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DFEEAB-07EA-6C4A-9078-D9A4BDCB8B63}"/>
              </a:ext>
            </a:extLst>
          </p:cNvPr>
          <p:cNvCxnSpPr/>
          <p:nvPr/>
        </p:nvCxnSpPr>
        <p:spPr>
          <a:xfrm>
            <a:off x="4984608" y="3677247"/>
            <a:ext cx="5084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799C21-FECC-174F-AB9D-F60DB5FD6C86}"/>
                  </a:ext>
                </a:extLst>
              </p:cNvPr>
              <p:cNvSpPr txBox="1"/>
              <p:nvPr/>
            </p:nvSpPr>
            <p:spPr>
              <a:xfrm>
                <a:off x="5633237" y="3485183"/>
                <a:ext cx="2939651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Assign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to the closest cluster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799C21-FECC-174F-AB9D-F60DB5FD6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37" y="3485183"/>
                <a:ext cx="2939651" cy="355225"/>
              </a:xfrm>
              <a:prstGeom prst="rect">
                <a:avLst/>
              </a:prstGeom>
              <a:blipFill>
                <a:blip r:embed="rId6"/>
                <a:stretch>
                  <a:fillRect l="-129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5972A0-0E09-F24F-966D-06EA9FABD8C9}"/>
              </a:ext>
            </a:extLst>
          </p:cNvPr>
          <p:cNvCxnSpPr/>
          <p:nvPr/>
        </p:nvCxnSpPr>
        <p:spPr>
          <a:xfrm>
            <a:off x="4438305" y="4363258"/>
            <a:ext cx="5084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F243D-FAD1-E643-B798-35D4D19DCAE9}"/>
                  </a:ext>
                </a:extLst>
              </p:cNvPr>
              <p:cNvSpPr txBox="1"/>
              <p:nvPr/>
            </p:nvSpPr>
            <p:spPr>
              <a:xfrm>
                <a:off x="5086934" y="4171194"/>
                <a:ext cx="5341399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Update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with mean of all within-cluster data points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F243D-FAD1-E643-B798-35D4D19DC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34" y="4171194"/>
                <a:ext cx="5341399" cy="358368"/>
              </a:xfrm>
              <a:prstGeom prst="rect">
                <a:avLst/>
              </a:prstGeom>
              <a:blipFill>
                <a:blip r:embed="rId7"/>
                <a:stretch>
                  <a:fillRect l="-71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B11C6-AB4D-2747-92AF-91AFEC5A4345}"/>
              </a:ext>
            </a:extLst>
          </p:cNvPr>
          <p:cNvSpPr txBox="1"/>
          <p:nvPr/>
        </p:nvSpPr>
        <p:spPr>
          <a:xfrm>
            <a:off x="5633237" y="3068933"/>
            <a:ext cx="3908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Usually, Euclidean distance is the best option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A068D-F813-A946-8D97-BF57F9F99C40}"/>
              </a:ext>
            </a:extLst>
          </p:cNvPr>
          <p:cNvSpPr txBox="1"/>
          <p:nvPr/>
        </p:nvSpPr>
        <p:spPr>
          <a:xfrm>
            <a:off x="1047889" y="5214653"/>
            <a:ext cx="722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 machine learning perspective, K-means minimize the cost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2F4B15-8A00-A543-AFE5-B6BC70C926F5}"/>
                  </a:ext>
                </a:extLst>
              </p:cNvPr>
              <p:cNvSpPr txBox="1"/>
              <p:nvPr/>
            </p:nvSpPr>
            <p:spPr>
              <a:xfrm>
                <a:off x="2188029" y="5591110"/>
                <a:ext cx="266027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2F4B15-8A00-A543-AFE5-B6BC70C92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29" y="5591110"/>
                <a:ext cx="2660279" cy="756233"/>
              </a:xfrm>
              <a:prstGeom prst="rect">
                <a:avLst/>
              </a:prstGeom>
              <a:blipFill>
                <a:blip r:embed="rId8"/>
                <a:stretch>
                  <a:fillRect l="-1896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6D43E2-B2CF-A74F-A197-B7ED40F1B931}"/>
              </a:ext>
            </a:extLst>
          </p:cNvPr>
          <p:cNvSpPr txBox="1"/>
          <p:nvPr/>
        </p:nvSpPr>
        <p:spPr>
          <a:xfrm>
            <a:off x="5343831" y="5746562"/>
            <a:ext cx="241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guaranteed to converge</a:t>
            </a:r>
          </a:p>
        </p:txBody>
      </p:sp>
    </p:spTree>
    <p:extLst>
      <p:ext uri="{BB962C8B-B14F-4D97-AF65-F5344CB8AC3E}">
        <p14:creationId xmlns:p14="http://schemas.microsoft.com/office/powerpoint/2010/main" val="117751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/>
      <p:bldP spid="16" grpId="0"/>
      <p:bldP spid="3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46A0-B700-444E-A2FF-D68639ED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3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initialize centroids?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99527-C4AD-CE43-9FDA-F24CBA51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8030-E2C2-6E42-8E4F-F2C1129A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1E3BD-10BB-E74D-AB4B-3741C7C0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C41DD-E904-004D-B9D9-F15DFF5A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43FAB-E488-D44A-B0CB-F6E34FC3D9A8}"/>
                  </a:ext>
                </a:extLst>
              </p:cNvPr>
              <p:cNvSpPr txBox="1"/>
              <p:nvPr/>
            </p:nvSpPr>
            <p:spPr>
              <a:xfrm>
                <a:off x="911619" y="1570593"/>
                <a:ext cx="4937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Randomly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data points as the initial centroids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43FAB-E488-D44A-B0CB-F6E34FC3D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19" y="1570593"/>
                <a:ext cx="4937506" cy="369332"/>
              </a:xfrm>
              <a:prstGeom prst="rect">
                <a:avLst/>
              </a:prstGeom>
              <a:blipFill>
                <a:blip r:embed="rId3"/>
                <a:stretch>
                  <a:fillRect l="-1285" t="-6667" r="-51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89C4951-EB92-F24E-A076-722F41363AD7}"/>
              </a:ext>
            </a:extLst>
          </p:cNvPr>
          <p:cNvSpPr txBox="1"/>
          <p:nvPr/>
        </p:nvSpPr>
        <p:spPr>
          <a:xfrm>
            <a:off x="911619" y="1986402"/>
            <a:ext cx="471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it leads to different clustering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882BB5-AB9F-E449-8EB1-FF281E947563}"/>
              </a:ext>
            </a:extLst>
          </p:cNvPr>
          <p:cNvGrpSpPr/>
          <p:nvPr/>
        </p:nvGrpSpPr>
        <p:grpSpPr>
          <a:xfrm>
            <a:off x="1394251" y="3125606"/>
            <a:ext cx="2085694" cy="2248173"/>
            <a:chOff x="1761345" y="3114845"/>
            <a:chExt cx="2085694" cy="224817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F8CD80-A95C-F84D-87B5-1B8971B24202}"/>
                </a:ext>
              </a:extLst>
            </p:cNvPr>
            <p:cNvSpPr/>
            <p:nvPr/>
          </p:nvSpPr>
          <p:spPr>
            <a:xfrm>
              <a:off x="2699608" y="31148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885239-92E9-5249-BFC1-486064892CE1}"/>
                </a:ext>
              </a:extLst>
            </p:cNvPr>
            <p:cNvSpPr/>
            <p:nvPr/>
          </p:nvSpPr>
          <p:spPr>
            <a:xfrm>
              <a:off x="3380372" y="317940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9FC1DC-12EE-A14B-BA15-E856A93FD94D}"/>
                </a:ext>
              </a:extLst>
            </p:cNvPr>
            <p:cNvSpPr/>
            <p:nvPr/>
          </p:nvSpPr>
          <p:spPr>
            <a:xfrm>
              <a:off x="2634746" y="3424985"/>
              <a:ext cx="138363" cy="13836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A96072-CF5A-9E4D-BD71-99A575342106}"/>
                </a:ext>
              </a:extLst>
            </p:cNvPr>
            <p:cNvSpPr/>
            <p:nvPr/>
          </p:nvSpPr>
          <p:spPr>
            <a:xfrm>
              <a:off x="1761345" y="4580831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E6FCF1-8565-704F-BA91-0275C6422493}"/>
                </a:ext>
              </a:extLst>
            </p:cNvPr>
            <p:cNvSpPr/>
            <p:nvPr/>
          </p:nvSpPr>
          <p:spPr>
            <a:xfrm>
              <a:off x="2496383" y="4746605"/>
              <a:ext cx="138363" cy="13836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63586A-C094-3848-B3A2-47AF51F7C035}"/>
                </a:ext>
              </a:extLst>
            </p:cNvPr>
            <p:cNvSpPr/>
            <p:nvPr/>
          </p:nvSpPr>
          <p:spPr>
            <a:xfrm>
              <a:off x="2009781" y="49852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0C75F6-D643-F449-9208-93467909E40C}"/>
                </a:ext>
              </a:extLst>
            </p:cNvPr>
            <p:cNvSpPr/>
            <p:nvPr/>
          </p:nvSpPr>
          <p:spPr>
            <a:xfrm>
              <a:off x="3311190" y="3494166"/>
              <a:ext cx="138363" cy="13836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C1332A-DF5A-194B-8F27-F8DBE836D0A7}"/>
                </a:ext>
              </a:extLst>
            </p:cNvPr>
            <p:cNvSpPr/>
            <p:nvPr/>
          </p:nvSpPr>
          <p:spPr>
            <a:xfrm>
              <a:off x="3708676" y="497421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66E4FB-CF4A-1341-96C0-9EEEA6D12F4B}"/>
                </a:ext>
              </a:extLst>
            </p:cNvPr>
            <p:cNvSpPr/>
            <p:nvPr/>
          </p:nvSpPr>
          <p:spPr>
            <a:xfrm>
              <a:off x="3443037" y="522465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6C29C40C-C611-2F47-B063-28E96BEBCE6B}"/>
              </a:ext>
            </a:extLst>
          </p:cNvPr>
          <p:cNvSpPr/>
          <p:nvPr/>
        </p:nvSpPr>
        <p:spPr>
          <a:xfrm rot="787721">
            <a:off x="2030772" y="2870293"/>
            <a:ext cx="603482" cy="98114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EF8D67-D256-8543-8BE7-7701FA67631C}"/>
              </a:ext>
            </a:extLst>
          </p:cNvPr>
          <p:cNvSpPr/>
          <p:nvPr/>
        </p:nvSpPr>
        <p:spPr>
          <a:xfrm rot="787721">
            <a:off x="2772922" y="2954783"/>
            <a:ext cx="603482" cy="98114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407E45-9AD0-1A49-BA23-A5B0032512CF}"/>
              </a:ext>
            </a:extLst>
          </p:cNvPr>
          <p:cNvSpPr/>
          <p:nvPr/>
        </p:nvSpPr>
        <p:spPr>
          <a:xfrm rot="6032160">
            <a:off x="1887136" y="3631823"/>
            <a:ext cx="1029117" cy="273969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6E7F1-6557-A34E-8EB1-A94B8C76149F}"/>
              </a:ext>
            </a:extLst>
          </p:cNvPr>
          <p:cNvGrpSpPr/>
          <p:nvPr/>
        </p:nvGrpSpPr>
        <p:grpSpPr>
          <a:xfrm>
            <a:off x="5698427" y="3114846"/>
            <a:ext cx="2085694" cy="2248173"/>
            <a:chOff x="1761345" y="3114845"/>
            <a:chExt cx="2085694" cy="22481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E77ADE-B3F0-3145-816B-2275A5D4EABE}"/>
                </a:ext>
              </a:extLst>
            </p:cNvPr>
            <p:cNvSpPr/>
            <p:nvPr/>
          </p:nvSpPr>
          <p:spPr>
            <a:xfrm>
              <a:off x="2699608" y="31148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1F6B6EB-ADB4-C347-9642-B83DD15117B7}"/>
                </a:ext>
              </a:extLst>
            </p:cNvPr>
            <p:cNvSpPr/>
            <p:nvPr/>
          </p:nvSpPr>
          <p:spPr>
            <a:xfrm>
              <a:off x="3380372" y="317940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79DB21-F4E0-4D40-9EF4-6897931AA593}"/>
                </a:ext>
              </a:extLst>
            </p:cNvPr>
            <p:cNvSpPr/>
            <p:nvPr/>
          </p:nvSpPr>
          <p:spPr>
            <a:xfrm>
              <a:off x="2634746" y="3424985"/>
              <a:ext cx="138363" cy="13836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A9DEAA-7681-484D-A700-492667334036}"/>
                </a:ext>
              </a:extLst>
            </p:cNvPr>
            <p:cNvSpPr/>
            <p:nvPr/>
          </p:nvSpPr>
          <p:spPr>
            <a:xfrm>
              <a:off x="1761345" y="4580831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49BC9A-05DD-1748-AE91-FEF18F36D901}"/>
                </a:ext>
              </a:extLst>
            </p:cNvPr>
            <p:cNvSpPr/>
            <p:nvPr/>
          </p:nvSpPr>
          <p:spPr>
            <a:xfrm>
              <a:off x="2496383" y="4746605"/>
              <a:ext cx="138363" cy="13836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0C6B07A-C622-C343-8DAB-2DEC614496E2}"/>
                </a:ext>
              </a:extLst>
            </p:cNvPr>
            <p:cNvSpPr/>
            <p:nvPr/>
          </p:nvSpPr>
          <p:spPr>
            <a:xfrm>
              <a:off x="2009781" y="49852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2E95130-9DB7-D84E-A8BD-18571E52D8E6}"/>
                </a:ext>
              </a:extLst>
            </p:cNvPr>
            <p:cNvSpPr/>
            <p:nvPr/>
          </p:nvSpPr>
          <p:spPr>
            <a:xfrm>
              <a:off x="3311190" y="3494166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535F2A-B636-974E-971C-7C8729489424}"/>
                </a:ext>
              </a:extLst>
            </p:cNvPr>
            <p:cNvSpPr/>
            <p:nvPr/>
          </p:nvSpPr>
          <p:spPr>
            <a:xfrm>
              <a:off x="3708676" y="497421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A65100-73C6-1546-8093-B5647ECC56E7}"/>
                </a:ext>
              </a:extLst>
            </p:cNvPr>
            <p:cNvSpPr/>
            <p:nvPr/>
          </p:nvSpPr>
          <p:spPr>
            <a:xfrm>
              <a:off x="3443037" y="5224655"/>
              <a:ext cx="138363" cy="13836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4AF59AD0-0164-A14B-9C40-6BD10810667A}"/>
              </a:ext>
            </a:extLst>
          </p:cNvPr>
          <p:cNvSpPr/>
          <p:nvPr/>
        </p:nvSpPr>
        <p:spPr>
          <a:xfrm rot="6032160">
            <a:off x="5584497" y="4126402"/>
            <a:ext cx="1029117" cy="142862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B1E21A-9A3E-C143-AB12-4CB33FCCBFF5}"/>
              </a:ext>
            </a:extLst>
          </p:cNvPr>
          <p:cNvSpPr/>
          <p:nvPr/>
        </p:nvSpPr>
        <p:spPr>
          <a:xfrm rot="6032160">
            <a:off x="6477689" y="2661984"/>
            <a:ext cx="1029117" cy="142862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CAFE9D-4828-1A48-A924-0C6ADEB0194B}"/>
              </a:ext>
            </a:extLst>
          </p:cNvPr>
          <p:cNvSpPr/>
          <p:nvPr/>
        </p:nvSpPr>
        <p:spPr>
          <a:xfrm rot="2214699">
            <a:off x="7267036" y="4693999"/>
            <a:ext cx="603482" cy="98114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6D787B-664E-6F4C-A224-F14CD5EE4E45}"/>
              </a:ext>
            </a:extLst>
          </p:cNvPr>
          <p:cNvSpPr txBox="1"/>
          <p:nvPr/>
        </p:nvSpPr>
        <p:spPr>
          <a:xfrm>
            <a:off x="7835807" y="1688636"/>
            <a:ext cx="3891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Run multiple times with different initializations and evaluate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K-means++ (Arthur &amp; </a:t>
            </a:r>
            <a:r>
              <a:rPr lang="en-US" dirty="0" err="1"/>
              <a:t>Vassilvitskii</a:t>
            </a:r>
            <a:r>
              <a:rPr lang="en-US" dirty="0"/>
              <a:t>, 2007)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6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  <p:bldP spid="22" grpId="0" animBg="1"/>
      <p:bldP spid="33" grpId="0" animBg="1"/>
      <p:bldP spid="34" grpId="0" animBg="1"/>
      <p:bldP spid="35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B6BB-C9A7-F248-9E1E-2D906B3A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18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Better initialization with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-means++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3B167-BF67-AC40-BFE0-11439D436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Choose one centroid uniformly at random from data points.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,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 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and the nearest centroid that has already been chosen.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Choose one new data point at random as a new centroid, where the probability of choosing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is proportional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/>
                  <a:t>Repeat until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centroids have been chosen.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83B167-BF67-AC40-BFE0-11439D436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EE17-B6DF-DA4D-A793-5A88A9B0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A7E2-4C40-B54F-BC94-2022AC08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1FC91-B2CA-3643-838D-9399D9BC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1822A-30E8-554B-9073-1AA4B9F5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820A4-7548-3D41-B97E-CD23A46A5FC3}"/>
              </a:ext>
            </a:extLst>
          </p:cNvPr>
          <p:cNvSpPr txBox="1"/>
          <p:nvPr/>
        </p:nvSpPr>
        <p:spPr>
          <a:xfrm>
            <a:off x="7266321" y="783412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 &amp; </a:t>
            </a:r>
            <a:r>
              <a:rPr lang="en-US" dirty="0" err="1"/>
              <a:t>Vassilvitskii</a:t>
            </a:r>
            <a:r>
              <a:rPr lang="en-US" dirty="0"/>
              <a:t>, 2007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3262C3-55E0-2743-BE6E-B9F7C6E67A74}"/>
              </a:ext>
            </a:extLst>
          </p:cNvPr>
          <p:cNvGrpSpPr/>
          <p:nvPr/>
        </p:nvGrpSpPr>
        <p:grpSpPr>
          <a:xfrm>
            <a:off x="1964312" y="4667405"/>
            <a:ext cx="1081794" cy="1166067"/>
            <a:chOff x="1761345" y="3114845"/>
            <a:chExt cx="2085694" cy="224817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7015C9-9079-184A-8BBA-88DA569F1F84}"/>
                </a:ext>
              </a:extLst>
            </p:cNvPr>
            <p:cNvSpPr/>
            <p:nvPr/>
          </p:nvSpPr>
          <p:spPr>
            <a:xfrm>
              <a:off x="2699608" y="31148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FA70F7-41AF-C844-9ABF-EC145877D11E}"/>
                </a:ext>
              </a:extLst>
            </p:cNvPr>
            <p:cNvSpPr/>
            <p:nvPr/>
          </p:nvSpPr>
          <p:spPr>
            <a:xfrm>
              <a:off x="3380372" y="317940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5B0239-310C-344B-8F95-9EB288012448}"/>
                </a:ext>
              </a:extLst>
            </p:cNvPr>
            <p:cNvSpPr/>
            <p:nvPr/>
          </p:nvSpPr>
          <p:spPr>
            <a:xfrm>
              <a:off x="2634746" y="342498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EAA2D5-68EE-4C4E-8A7A-BCEB6D2257EC}"/>
                </a:ext>
              </a:extLst>
            </p:cNvPr>
            <p:cNvSpPr/>
            <p:nvPr/>
          </p:nvSpPr>
          <p:spPr>
            <a:xfrm>
              <a:off x="1761345" y="4580831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213DA-31BD-934C-A869-C5289D3F7522}"/>
                </a:ext>
              </a:extLst>
            </p:cNvPr>
            <p:cNvSpPr/>
            <p:nvPr/>
          </p:nvSpPr>
          <p:spPr>
            <a:xfrm>
              <a:off x="2496383" y="4746605"/>
              <a:ext cx="138363" cy="13836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018412-B2C4-5848-8DCD-2BBC733F4DAE}"/>
                </a:ext>
              </a:extLst>
            </p:cNvPr>
            <p:cNvSpPr/>
            <p:nvPr/>
          </p:nvSpPr>
          <p:spPr>
            <a:xfrm>
              <a:off x="2009781" y="49852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CC338E-85B5-D449-BFBF-159CDCF78C4D}"/>
                </a:ext>
              </a:extLst>
            </p:cNvPr>
            <p:cNvSpPr/>
            <p:nvPr/>
          </p:nvSpPr>
          <p:spPr>
            <a:xfrm>
              <a:off x="3311190" y="3494166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44AD5A-1B04-C74C-9073-0046892F8DB5}"/>
                </a:ext>
              </a:extLst>
            </p:cNvPr>
            <p:cNvSpPr/>
            <p:nvPr/>
          </p:nvSpPr>
          <p:spPr>
            <a:xfrm>
              <a:off x="3708676" y="497421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06CE15-364D-3B4F-A78F-0B737D34F0D5}"/>
                </a:ext>
              </a:extLst>
            </p:cNvPr>
            <p:cNvSpPr/>
            <p:nvPr/>
          </p:nvSpPr>
          <p:spPr>
            <a:xfrm>
              <a:off x="3443037" y="522465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514AD2-BE80-744C-A5C0-AA5105B24E5A}"/>
                  </a:ext>
                </a:extLst>
              </p:cNvPr>
              <p:cNvSpPr txBox="1"/>
              <p:nvPr/>
            </p:nvSpPr>
            <p:spPr>
              <a:xfrm>
                <a:off x="2350760" y="5248211"/>
                <a:ext cx="1887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514AD2-BE80-744C-A5C0-AA5105B2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60" y="5248211"/>
                <a:ext cx="188770" cy="184666"/>
              </a:xfrm>
              <a:prstGeom prst="rect">
                <a:avLst/>
              </a:prstGeom>
              <a:blipFill>
                <a:blip r:embed="rId4"/>
                <a:stretch>
                  <a:fillRect l="-12500" r="-6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F78704E-C165-4D43-8CFE-1FA6BC38B36A}"/>
              </a:ext>
            </a:extLst>
          </p:cNvPr>
          <p:cNvSpPr/>
          <p:nvPr/>
        </p:nvSpPr>
        <p:spPr>
          <a:xfrm>
            <a:off x="2209800" y="4491907"/>
            <a:ext cx="920518" cy="5473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190AB0-9AA5-A544-A210-52AA027C3070}"/>
                  </a:ext>
                </a:extLst>
              </p:cNvPr>
              <p:cNvSpPr txBox="1"/>
              <p:nvPr/>
            </p:nvSpPr>
            <p:spPr>
              <a:xfrm>
                <a:off x="3157152" y="4491907"/>
                <a:ext cx="2109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higher chance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/>
                  <a:t> among these points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190AB0-9AA5-A544-A210-52AA027C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152" y="4491907"/>
                <a:ext cx="2109127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D9209-6A5A-9043-9D2D-E8474AACB022}"/>
              </a:ext>
            </a:extLst>
          </p:cNvPr>
          <p:cNvGrpSpPr/>
          <p:nvPr/>
        </p:nvGrpSpPr>
        <p:grpSpPr>
          <a:xfrm>
            <a:off x="6073481" y="4667405"/>
            <a:ext cx="1081794" cy="1166067"/>
            <a:chOff x="1761345" y="3114845"/>
            <a:chExt cx="2085694" cy="22481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9AAC0D-293A-C149-8786-43D93190CE3D}"/>
                </a:ext>
              </a:extLst>
            </p:cNvPr>
            <p:cNvSpPr/>
            <p:nvPr/>
          </p:nvSpPr>
          <p:spPr>
            <a:xfrm>
              <a:off x="2699608" y="31148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7E8329-5C46-374F-A846-34494FB38208}"/>
                </a:ext>
              </a:extLst>
            </p:cNvPr>
            <p:cNvSpPr/>
            <p:nvPr/>
          </p:nvSpPr>
          <p:spPr>
            <a:xfrm>
              <a:off x="3380372" y="317940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5AAEF2-380E-3D46-BAF8-22E192F67E69}"/>
                </a:ext>
              </a:extLst>
            </p:cNvPr>
            <p:cNvSpPr/>
            <p:nvPr/>
          </p:nvSpPr>
          <p:spPr>
            <a:xfrm>
              <a:off x="2634746" y="3424985"/>
              <a:ext cx="138363" cy="13836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45333EE-5E67-2744-BC2F-275EFB8FDD72}"/>
                </a:ext>
              </a:extLst>
            </p:cNvPr>
            <p:cNvSpPr/>
            <p:nvPr/>
          </p:nvSpPr>
          <p:spPr>
            <a:xfrm>
              <a:off x="1761345" y="4580831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6DAE38-EAA1-C94D-B2F2-A94E6FF95E4E}"/>
                </a:ext>
              </a:extLst>
            </p:cNvPr>
            <p:cNvSpPr/>
            <p:nvPr/>
          </p:nvSpPr>
          <p:spPr>
            <a:xfrm>
              <a:off x="2496383" y="4746605"/>
              <a:ext cx="138363" cy="13836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562A59-57E1-0943-B9D2-A3B9E44AB09C}"/>
                </a:ext>
              </a:extLst>
            </p:cNvPr>
            <p:cNvSpPr/>
            <p:nvPr/>
          </p:nvSpPr>
          <p:spPr>
            <a:xfrm>
              <a:off x="2009781" y="498524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79903B-8FBA-0A46-A12C-38EEF49AEB2D}"/>
                </a:ext>
              </a:extLst>
            </p:cNvPr>
            <p:cNvSpPr/>
            <p:nvPr/>
          </p:nvSpPr>
          <p:spPr>
            <a:xfrm>
              <a:off x="3311190" y="3494166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E09805-F30B-B345-9A35-BAD922C2165D}"/>
                </a:ext>
              </a:extLst>
            </p:cNvPr>
            <p:cNvSpPr/>
            <p:nvPr/>
          </p:nvSpPr>
          <p:spPr>
            <a:xfrm>
              <a:off x="3708676" y="4974214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CD73DC2-1516-5542-A5A8-B7A7D443A888}"/>
                </a:ext>
              </a:extLst>
            </p:cNvPr>
            <p:cNvSpPr/>
            <p:nvPr/>
          </p:nvSpPr>
          <p:spPr>
            <a:xfrm>
              <a:off x="3443037" y="5224655"/>
              <a:ext cx="138363" cy="138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114C47-DDA1-194F-91BC-3C4324F33C7B}"/>
                  </a:ext>
                </a:extLst>
              </p:cNvPr>
              <p:cNvSpPr txBox="1"/>
              <p:nvPr/>
            </p:nvSpPr>
            <p:spPr>
              <a:xfrm>
                <a:off x="6459929" y="5248211"/>
                <a:ext cx="1887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114C47-DDA1-194F-91BC-3C4324F33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929" y="5248211"/>
                <a:ext cx="188770" cy="184666"/>
              </a:xfrm>
              <a:prstGeom prst="rect">
                <a:avLst/>
              </a:prstGeom>
              <a:blipFill>
                <a:blip r:embed="rId6"/>
                <a:stretch>
                  <a:fillRect l="-187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19FB9AE-9F5E-314A-97EB-BB505FC8D264}"/>
              </a:ext>
            </a:extLst>
          </p:cNvPr>
          <p:cNvSpPr/>
          <p:nvPr/>
        </p:nvSpPr>
        <p:spPr>
          <a:xfrm>
            <a:off x="6877344" y="5427773"/>
            <a:ext cx="388977" cy="5473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A3F31C-178D-1C40-A604-47AE02D617B4}"/>
                  </a:ext>
                </a:extLst>
              </p:cNvPr>
              <p:cNvSpPr txBox="1"/>
              <p:nvPr/>
            </p:nvSpPr>
            <p:spPr>
              <a:xfrm>
                <a:off x="7347836" y="5427773"/>
                <a:ext cx="21091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higher chance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/>
                  <a:t> among these points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A3F31C-178D-1C40-A604-47AE02D6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36" y="5427773"/>
                <a:ext cx="2109127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D0C6A7-D98C-4A49-8307-331038D18D99}"/>
                  </a:ext>
                </a:extLst>
              </p:cNvPr>
              <p:cNvSpPr txBox="1"/>
              <p:nvPr/>
            </p:nvSpPr>
            <p:spPr>
              <a:xfrm>
                <a:off x="6403655" y="4881519"/>
                <a:ext cx="1923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D0C6A7-D98C-4A49-8307-331038D1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55" y="4881519"/>
                <a:ext cx="192360" cy="184666"/>
              </a:xfrm>
              <a:prstGeom prst="rect">
                <a:avLst/>
              </a:prstGeom>
              <a:blipFill>
                <a:blip r:embed="rId8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2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33" grpId="0"/>
      <p:bldP spid="34" grpId="0" animBg="1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CBF9-7618-C642-9684-5DE1A554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7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choose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EDBE-AFEA-0E4A-B0C8-AE67AFB2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768A5-3C12-AD4A-9C04-9BE84E0A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7489-0D55-1548-9740-98FFD231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17D44-5144-FE4F-97DE-0D0F63F0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0237E-26A2-CE45-8362-AC03DCD0507D}"/>
              </a:ext>
            </a:extLst>
          </p:cNvPr>
          <p:cNvSpPr txBox="1"/>
          <p:nvPr/>
        </p:nvSpPr>
        <p:spPr>
          <a:xfrm>
            <a:off x="927100" y="1364858"/>
            <a:ext cx="24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intuitive observation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1E847D-C443-2A42-94FB-45F43A1A487A}"/>
              </a:ext>
            </a:extLst>
          </p:cNvPr>
          <p:cNvSpPr/>
          <p:nvPr/>
        </p:nvSpPr>
        <p:spPr>
          <a:xfrm>
            <a:off x="1837488" y="3198728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035D3-76F9-094E-B879-BE03BFBF1E5F}"/>
              </a:ext>
            </a:extLst>
          </p:cNvPr>
          <p:cNvSpPr/>
          <p:nvPr/>
        </p:nvSpPr>
        <p:spPr>
          <a:xfrm>
            <a:off x="1973844" y="4016812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EB06ED-16BC-1C4F-B405-4D6AC0625A1A}"/>
              </a:ext>
            </a:extLst>
          </p:cNvPr>
          <p:cNvSpPr/>
          <p:nvPr/>
        </p:nvSpPr>
        <p:spPr>
          <a:xfrm>
            <a:off x="2882232" y="3926137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A5853E-E8A7-BA47-AD03-DA787B3C72A9}"/>
              </a:ext>
            </a:extLst>
          </p:cNvPr>
          <p:cNvSpPr/>
          <p:nvPr/>
        </p:nvSpPr>
        <p:spPr>
          <a:xfrm>
            <a:off x="2902623" y="4218721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181BB6-332B-3549-BB30-26BA37AD11E2}"/>
              </a:ext>
            </a:extLst>
          </p:cNvPr>
          <p:cNvSpPr/>
          <p:nvPr/>
        </p:nvSpPr>
        <p:spPr>
          <a:xfrm>
            <a:off x="2213476" y="3008228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53FEB0-E4B5-8440-A47C-0364017777CC}"/>
              </a:ext>
            </a:extLst>
          </p:cNvPr>
          <p:cNvSpPr/>
          <p:nvPr/>
        </p:nvSpPr>
        <p:spPr>
          <a:xfrm>
            <a:off x="2365876" y="3160628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BB09DC-E806-4D46-8E6C-6EEAC7598978}"/>
              </a:ext>
            </a:extLst>
          </p:cNvPr>
          <p:cNvSpPr/>
          <p:nvPr/>
        </p:nvSpPr>
        <p:spPr>
          <a:xfrm>
            <a:off x="2337134" y="2662683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6381CD-0086-BB49-A102-3CE6FF95F22E}"/>
              </a:ext>
            </a:extLst>
          </p:cNvPr>
          <p:cNvSpPr/>
          <p:nvPr/>
        </p:nvSpPr>
        <p:spPr>
          <a:xfrm>
            <a:off x="2206457" y="3267909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86AFDE-199C-584C-988E-B3D6D391DB0E}"/>
              </a:ext>
            </a:extLst>
          </p:cNvPr>
          <p:cNvSpPr/>
          <p:nvPr/>
        </p:nvSpPr>
        <p:spPr>
          <a:xfrm>
            <a:off x="2172368" y="3639719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2EF90B-488F-9C42-9F5C-878CA29932A9}"/>
              </a:ext>
            </a:extLst>
          </p:cNvPr>
          <p:cNvSpPr/>
          <p:nvPr/>
        </p:nvSpPr>
        <p:spPr>
          <a:xfrm>
            <a:off x="2324768" y="3792119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DD55A3-F419-A54D-92EA-77DC1488B8F4}"/>
              </a:ext>
            </a:extLst>
          </p:cNvPr>
          <p:cNvSpPr/>
          <p:nvPr/>
        </p:nvSpPr>
        <p:spPr>
          <a:xfrm>
            <a:off x="2012949" y="3747000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10ED06-F079-3749-9999-79B3E800A1C7}"/>
              </a:ext>
            </a:extLst>
          </p:cNvPr>
          <p:cNvSpPr/>
          <p:nvPr/>
        </p:nvSpPr>
        <p:spPr>
          <a:xfrm>
            <a:off x="2165349" y="3899400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E2FC03-C161-AE47-A559-6BA597AA2A1D}"/>
              </a:ext>
            </a:extLst>
          </p:cNvPr>
          <p:cNvSpPr/>
          <p:nvPr/>
        </p:nvSpPr>
        <p:spPr>
          <a:xfrm>
            <a:off x="2830097" y="3398380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5F048B-03D3-5945-9CC2-02278D5CE0D0}"/>
              </a:ext>
            </a:extLst>
          </p:cNvPr>
          <p:cNvSpPr/>
          <p:nvPr/>
        </p:nvSpPr>
        <p:spPr>
          <a:xfrm>
            <a:off x="2700756" y="3601619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97272B-4E37-D142-BD42-7AE07633C697}"/>
              </a:ext>
            </a:extLst>
          </p:cNvPr>
          <p:cNvSpPr/>
          <p:nvPr/>
        </p:nvSpPr>
        <p:spPr>
          <a:xfrm>
            <a:off x="2388937" y="3556500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29AE9D-F1FA-6442-BB39-B4AFB46B53C0}"/>
              </a:ext>
            </a:extLst>
          </p:cNvPr>
          <p:cNvSpPr/>
          <p:nvPr/>
        </p:nvSpPr>
        <p:spPr>
          <a:xfrm>
            <a:off x="2612025" y="3408533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21789F-164E-BD49-8289-CE6915E022EE}"/>
              </a:ext>
            </a:extLst>
          </p:cNvPr>
          <p:cNvSpPr/>
          <p:nvPr/>
        </p:nvSpPr>
        <p:spPr>
          <a:xfrm>
            <a:off x="2612024" y="2846135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E19E60-11B2-3541-897A-3649EC5901CB}"/>
              </a:ext>
            </a:extLst>
          </p:cNvPr>
          <p:cNvSpPr/>
          <p:nvPr/>
        </p:nvSpPr>
        <p:spPr>
          <a:xfrm>
            <a:off x="2968459" y="3253037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CD1925-36FD-4741-BC2C-7A5CAD95670F}"/>
              </a:ext>
            </a:extLst>
          </p:cNvPr>
          <p:cNvSpPr/>
          <p:nvPr/>
        </p:nvSpPr>
        <p:spPr>
          <a:xfrm>
            <a:off x="2656640" y="3207918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29995A-5C3A-734C-B1DC-301BCAF878C9}"/>
              </a:ext>
            </a:extLst>
          </p:cNvPr>
          <p:cNvSpPr/>
          <p:nvPr/>
        </p:nvSpPr>
        <p:spPr>
          <a:xfrm>
            <a:off x="2255586" y="3372183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1DBCC9-A330-744F-A9D9-574163EE950B}"/>
              </a:ext>
            </a:extLst>
          </p:cNvPr>
          <p:cNvSpPr/>
          <p:nvPr/>
        </p:nvSpPr>
        <p:spPr>
          <a:xfrm>
            <a:off x="3097802" y="2699839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C5E11F-1FA7-BB47-80B1-2698711645AA}"/>
              </a:ext>
            </a:extLst>
          </p:cNvPr>
          <p:cNvSpPr/>
          <p:nvPr/>
        </p:nvSpPr>
        <p:spPr>
          <a:xfrm>
            <a:off x="3679327" y="2986079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4F851D-589E-7B46-945F-6CB0D8C4B370}"/>
              </a:ext>
            </a:extLst>
          </p:cNvPr>
          <p:cNvSpPr/>
          <p:nvPr/>
        </p:nvSpPr>
        <p:spPr>
          <a:xfrm>
            <a:off x="3032628" y="301741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C13871-DE89-3549-BB5D-621E87807CFA}"/>
              </a:ext>
            </a:extLst>
          </p:cNvPr>
          <p:cNvSpPr/>
          <p:nvPr/>
        </p:nvSpPr>
        <p:spPr>
          <a:xfrm>
            <a:off x="3185028" y="316981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2D24FD-9EEC-D643-8CC0-4FC758AB2FD1}"/>
              </a:ext>
            </a:extLst>
          </p:cNvPr>
          <p:cNvSpPr/>
          <p:nvPr/>
        </p:nvSpPr>
        <p:spPr>
          <a:xfrm>
            <a:off x="3150939" y="354162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A9C593-8060-D048-81DC-AE87A82A31B5}"/>
              </a:ext>
            </a:extLst>
          </p:cNvPr>
          <p:cNvSpPr/>
          <p:nvPr/>
        </p:nvSpPr>
        <p:spPr>
          <a:xfrm>
            <a:off x="3303339" y="369402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B3E11E-5DC1-044E-9D84-05B0646F8323}"/>
              </a:ext>
            </a:extLst>
          </p:cNvPr>
          <p:cNvSpPr/>
          <p:nvPr/>
        </p:nvSpPr>
        <p:spPr>
          <a:xfrm>
            <a:off x="2643607" y="3926138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90F6C7-AF6D-AD47-8C8F-042161BD6167}"/>
              </a:ext>
            </a:extLst>
          </p:cNvPr>
          <p:cNvSpPr/>
          <p:nvPr/>
        </p:nvSpPr>
        <p:spPr>
          <a:xfrm>
            <a:off x="2906298" y="380540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44DFF3-29AF-6B44-9A77-2AEE911A0980}"/>
              </a:ext>
            </a:extLst>
          </p:cNvPr>
          <p:cNvSpPr/>
          <p:nvPr/>
        </p:nvSpPr>
        <p:spPr>
          <a:xfrm>
            <a:off x="3055687" y="3362741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45F7BA-2D6D-E64E-9FC5-4F3BCA4B4C9B}"/>
              </a:ext>
            </a:extLst>
          </p:cNvPr>
          <p:cNvSpPr/>
          <p:nvPr/>
        </p:nvSpPr>
        <p:spPr>
          <a:xfrm>
            <a:off x="3679327" y="350352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9A7CD1-EACF-454D-998C-EDDACAED0D16}"/>
              </a:ext>
            </a:extLst>
          </p:cNvPr>
          <p:cNvSpPr/>
          <p:nvPr/>
        </p:nvSpPr>
        <p:spPr>
          <a:xfrm>
            <a:off x="2670679" y="2940672"/>
            <a:ext cx="81548" cy="8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57C4B2-87AD-084C-A872-B99CFFFAF1DD}"/>
              </a:ext>
            </a:extLst>
          </p:cNvPr>
          <p:cNvSpPr/>
          <p:nvPr/>
        </p:nvSpPr>
        <p:spPr>
          <a:xfrm>
            <a:off x="3360490" y="3995318"/>
            <a:ext cx="81548" cy="8154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17E941A-CA66-8947-8A0F-B470BFF2D98C}"/>
              </a:ext>
            </a:extLst>
          </p:cNvPr>
          <p:cNvSpPr/>
          <p:nvPr/>
        </p:nvSpPr>
        <p:spPr>
          <a:xfrm>
            <a:off x="2312216" y="3330741"/>
            <a:ext cx="206060" cy="206060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1A27A025-3C98-A349-831B-D8A42EF2F80B}"/>
              </a:ext>
            </a:extLst>
          </p:cNvPr>
          <p:cNvSpPr/>
          <p:nvPr/>
        </p:nvSpPr>
        <p:spPr>
          <a:xfrm>
            <a:off x="3170380" y="3313743"/>
            <a:ext cx="206060" cy="206060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B206B5-EF73-FC41-A6BB-15E069D578AF}"/>
              </a:ext>
            </a:extLst>
          </p:cNvPr>
          <p:cNvSpPr txBox="1"/>
          <p:nvPr/>
        </p:nvSpPr>
        <p:spPr>
          <a:xfrm>
            <a:off x="1875097" y="4616617"/>
            <a:ext cx="2014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Better use one cluster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E2DF6C-563E-494F-8DF0-965B1C157F05}"/>
              </a:ext>
            </a:extLst>
          </p:cNvPr>
          <p:cNvSpPr/>
          <p:nvPr/>
        </p:nvSpPr>
        <p:spPr>
          <a:xfrm flipH="1" flipV="1">
            <a:off x="6923536" y="4879355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8E5D38-BF36-EC4A-8DDD-20B2F3B66EDE}"/>
              </a:ext>
            </a:extLst>
          </p:cNvPr>
          <p:cNvSpPr/>
          <p:nvPr/>
        </p:nvSpPr>
        <p:spPr>
          <a:xfrm flipH="1" flipV="1">
            <a:off x="7021992" y="4578218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406754-E73D-1A44-BEA8-F21AFC2E6C5C}"/>
              </a:ext>
            </a:extLst>
          </p:cNvPr>
          <p:cNvSpPr/>
          <p:nvPr/>
        </p:nvSpPr>
        <p:spPr>
          <a:xfrm flipH="1" flipV="1">
            <a:off x="7572822" y="4348719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321F58-5B37-074C-A229-E75F618BA1BF}"/>
              </a:ext>
            </a:extLst>
          </p:cNvPr>
          <p:cNvSpPr/>
          <p:nvPr/>
        </p:nvSpPr>
        <p:spPr>
          <a:xfrm flipH="1" flipV="1">
            <a:off x="7313141" y="465736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63BAE6-0BA9-F445-B824-4FD560273095}"/>
              </a:ext>
            </a:extLst>
          </p:cNvPr>
          <p:cNvSpPr/>
          <p:nvPr/>
        </p:nvSpPr>
        <p:spPr>
          <a:xfrm flipH="1" flipV="1">
            <a:off x="6904066" y="343081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40C7CE-FA51-D940-B83F-70536EB3C258}"/>
              </a:ext>
            </a:extLst>
          </p:cNvPr>
          <p:cNvSpPr/>
          <p:nvPr/>
        </p:nvSpPr>
        <p:spPr>
          <a:xfrm flipH="1" flipV="1">
            <a:off x="7056466" y="358321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ED0A9F-0E69-AB46-BDB7-314E18258F05}"/>
              </a:ext>
            </a:extLst>
          </p:cNvPr>
          <p:cNvSpPr/>
          <p:nvPr/>
        </p:nvSpPr>
        <p:spPr>
          <a:xfrm flipH="1" flipV="1">
            <a:off x="7334197" y="2966236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0349C0-91B9-AB45-95A2-568DCEC4F1C2}"/>
              </a:ext>
            </a:extLst>
          </p:cNvPr>
          <p:cNvSpPr/>
          <p:nvPr/>
        </p:nvSpPr>
        <p:spPr>
          <a:xfrm flipH="1" flipV="1">
            <a:off x="6897047" y="3690491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9B78D67-5AB1-3A46-9D6E-4A1A052FDCE3}"/>
              </a:ext>
            </a:extLst>
          </p:cNvPr>
          <p:cNvSpPr/>
          <p:nvPr/>
        </p:nvSpPr>
        <p:spPr>
          <a:xfrm flipH="1" flipV="1">
            <a:off x="6862958" y="4062301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6380B0E-84E2-F643-B1C2-4063370D3376}"/>
              </a:ext>
            </a:extLst>
          </p:cNvPr>
          <p:cNvSpPr/>
          <p:nvPr/>
        </p:nvSpPr>
        <p:spPr>
          <a:xfrm flipH="1" flipV="1">
            <a:off x="7015358" y="4214701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C7BE9F-31C9-4347-AED2-4015E05B2011}"/>
              </a:ext>
            </a:extLst>
          </p:cNvPr>
          <p:cNvSpPr/>
          <p:nvPr/>
        </p:nvSpPr>
        <p:spPr>
          <a:xfrm flipH="1" flipV="1">
            <a:off x="6703539" y="416958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E66DE2-F0A0-914C-B64C-7847BF89B075}"/>
              </a:ext>
            </a:extLst>
          </p:cNvPr>
          <p:cNvSpPr/>
          <p:nvPr/>
        </p:nvSpPr>
        <p:spPr>
          <a:xfrm flipH="1" flipV="1">
            <a:off x="6855939" y="432198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030C0-C3A3-5E44-8DD9-EAD19AAC35B8}"/>
              </a:ext>
            </a:extLst>
          </p:cNvPr>
          <p:cNvSpPr/>
          <p:nvPr/>
        </p:nvSpPr>
        <p:spPr>
          <a:xfrm flipH="1" flipV="1">
            <a:off x="7520687" y="382096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509A7-B636-1B42-9133-9C6E1D3B26E6}"/>
              </a:ext>
            </a:extLst>
          </p:cNvPr>
          <p:cNvSpPr/>
          <p:nvPr/>
        </p:nvSpPr>
        <p:spPr>
          <a:xfrm flipH="1" flipV="1">
            <a:off x="7391346" y="4024201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AD1D9F6-6A30-E441-961D-DBA22344564E}"/>
              </a:ext>
            </a:extLst>
          </p:cNvPr>
          <p:cNvSpPr/>
          <p:nvPr/>
        </p:nvSpPr>
        <p:spPr>
          <a:xfrm flipH="1" flipV="1">
            <a:off x="7079527" y="397908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40734B-0933-BC4B-BD7E-51F90AC1F875}"/>
              </a:ext>
            </a:extLst>
          </p:cNvPr>
          <p:cNvSpPr/>
          <p:nvPr/>
        </p:nvSpPr>
        <p:spPr>
          <a:xfrm flipH="1" flipV="1">
            <a:off x="7302615" y="3831115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7E9210-4265-4D42-AA17-5B7464406E6A}"/>
              </a:ext>
            </a:extLst>
          </p:cNvPr>
          <p:cNvSpPr/>
          <p:nvPr/>
        </p:nvSpPr>
        <p:spPr>
          <a:xfrm flipH="1" flipV="1">
            <a:off x="7302614" y="3268717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D5B0D00-376B-954A-A4C9-587584075CE0}"/>
              </a:ext>
            </a:extLst>
          </p:cNvPr>
          <p:cNvSpPr/>
          <p:nvPr/>
        </p:nvSpPr>
        <p:spPr>
          <a:xfrm flipH="1" flipV="1">
            <a:off x="7553002" y="3212184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BAF801D-59D0-4745-B274-4E378A6180E2}"/>
              </a:ext>
            </a:extLst>
          </p:cNvPr>
          <p:cNvSpPr/>
          <p:nvPr/>
        </p:nvSpPr>
        <p:spPr>
          <a:xfrm flipH="1" flipV="1">
            <a:off x="7347230" y="363050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E73B422-C19A-CE45-8440-A24218C2992A}"/>
              </a:ext>
            </a:extLst>
          </p:cNvPr>
          <p:cNvSpPr/>
          <p:nvPr/>
        </p:nvSpPr>
        <p:spPr>
          <a:xfrm flipH="1" flipV="1">
            <a:off x="6946176" y="3794765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97BE5E-7E61-D549-BBA6-D3262EDFEDB4}"/>
              </a:ext>
            </a:extLst>
          </p:cNvPr>
          <p:cNvSpPr/>
          <p:nvPr/>
        </p:nvSpPr>
        <p:spPr>
          <a:xfrm flipH="1" flipV="1">
            <a:off x="7788392" y="3122421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4C28E71-5AEC-B64F-87D6-08314C2902B7}"/>
              </a:ext>
            </a:extLst>
          </p:cNvPr>
          <p:cNvSpPr/>
          <p:nvPr/>
        </p:nvSpPr>
        <p:spPr>
          <a:xfrm flipH="1" flipV="1">
            <a:off x="7989648" y="3492745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AE1DC8E-C38F-E346-808E-35589FEF111C}"/>
              </a:ext>
            </a:extLst>
          </p:cNvPr>
          <p:cNvSpPr/>
          <p:nvPr/>
        </p:nvSpPr>
        <p:spPr>
          <a:xfrm flipH="1" flipV="1">
            <a:off x="7723218" y="3440000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C15CBC-41EE-9C48-B259-2F6BF75BDECC}"/>
              </a:ext>
            </a:extLst>
          </p:cNvPr>
          <p:cNvSpPr/>
          <p:nvPr/>
        </p:nvSpPr>
        <p:spPr>
          <a:xfrm flipH="1" flipV="1">
            <a:off x="7672841" y="3648729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9E26546-C7A6-7449-B673-551C6DE9DE24}"/>
              </a:ext>
            </a:extLst>
          </p:cNvPr>
          <p:cNvSpPr/>
          <p:nvPr/>
        </p:nvSpPr>
        <p:spPr>
          <a:xfrm flipH="1" flipV="1">
            <a:off x="7607915" y="398660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8DCEEC-B136-864D-942D-F9AD01B0EFE7}"/>
              </a:ext>
            </a:extLst>
          </p:cNvPr>
          <p:cNvSpPr/>
          <p:nvPr/>
        </p:nvSpPr>
        <p:spPr>
          <a:xfrm flipH="1" flipV="1">
            <a:off x="7799034" y="4266941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99E81EA-D7B4-7C45-A007-8CD06DC1CE70}"/>
              </a:ext>
            </a:extLst>
          </p:cNvPr>
          <p:cNvSpPr/>
          <p:nvPr/>
        </p:nvSpPr>
        <p:spPr>
          <a:xfrm flipH="1" flipV="1">
            <a:off x="7334197" y="434872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910D6A-824C-1B48-A950-0A8A266729F2}"/>
              </a:ext>
            </a:extLst>
          </p:cNvPr>
          <p:cNvSpPr/>
          <p:nvPr/>
        </p:nvSpPr>
        <p:spPr>
          <a:xfrm flipH="1" flipV="1">
            <a:off x="7596888" y="4227990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3F66CE6-B207-8A4E-BD72-D59F7684E39D}"/>
              </a:ext>
            </a:extLst>
          </p:cNvPr>
          <p:cNvSpPr/>
          <p:nvPr/>
        </p:nvSpPr>
        <p:spPr>
          <a:xfrm flipH="1" flipV="1">
            <a:off x="7727600" y="4578218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069C09F-61AF-DB42-B6A8-578DB4BFC42E}"/>
              </a:ext>
            </a:extLst>
          </p:cNvPr>
          <p:cNvSpPr/>
          <p:nvPr/>
        </p:nvSpPr>
        <p:spPr>
          <a:xfrm flipH="1" flipV="1">
            <a:off x="8117062" y="3468718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DFDD960-96D7-6640-A2A4-FB94F34007A1}"/>
              </a:ext>
            </a:extLst>
          </p:cNvPr>
          <p:cNvSpPr/>
          <p:nvPr/>
        </p:nvSpPr>
        <p:spPr>
          <a:xfrm flipH="1" flipV="1">
            <a:off x="7361269" y="3363254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16A9D9D-E5DB-584B-B21F-BA49BE5C405A}"/>
              </a:ext>
            </a:extLst>
          </p:cNvPr>
          <p:cNvSpPr/>
          <p:nvPr/>
        </p:nvSpPr>
        <p:spPr>
          <a:xfrm flipH="1" flipV="1">
            <a:off x="8000176" y="4467982"/>
            <a:ext cx="75816" cy="75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93A6B92-410A-054A-9285-F6F9AF46F44E}"/>
              </a:ext>
            </a:extLst>
          </p:cNvPr>
          <p:cNvSpPr/>
          <p:nvPr/>
        </p:nvSpPr>
        <p:spPr>
          <a:xfrm flipH="1" flipV="1">
            <a:off x="8480967" y="1808394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E07EAD7-5A8C-3545-B928-517BA00ED972}"/>
              </a:ext>
            </a:extLst>
          </p:cNvPr>
          <p:cNvSpPr/>
          <p:nvPr/>
        </p:nvSpPr>
        <p:spPr>
          <a:xfrm flipH="1" flipV="1">
            <a:off x="8109231" y="15967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61481EC-F4F6-7846-82D3-0ABF9B90DDFC}"/>
              </a:ext>
            </a:extLst>
          </p:cNvPr>
          <p:cNvSpPr/>
          <p:nvPr/>
        </p:nvSpPr>
        <p:spPr>
          <a:xfrm flipH="1" flipV="1">
            <a:off x="8566433" y="1949510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B71D7F-E13C-8B45-8C56-198C3FB28CCA}"/>
              </a:ext>
            </a:extLst>
          </p:cNvPr>
          <p:cNvSpPr/>
          <p:nvPr/>
        </p:nvSpPr>
        <p:spPr>
          <a:xfrm flipH="1" flipV="1">
            <a:off x="8363179" y="1831476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DE0D689-9DCE-1B40-B2CF-A6E733AF83C5}"/>
              </a:ext>
            </a:extLst>
          </p:cNvPr>
          <p:cNvSpPr/>
          <p:nvPr/>
        </p:nvSpPr>
        <p:spPr>
          <a:xfrm flipH="1" flipV="1">
            <a:off x="8332819" y="12538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4F0CFD-AEB3-6548-BCE4-CD2F8F0CC27E}"/>
              </a:ext>
            </a:extLst>
          </p:cNvPr>
          <p:cNvSpPr/>
          <p:nvPr/>
        </p:nvSpPr>
        <p:spPr>
          <a:xfrm flipH="1" flipV="1">
            <a:off x="8485219" y="14062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998AF1C-769A-EA47-B7C6-724EF9F2140D}"/>
              </a:ext>
            </a:extLst>
          </p:cNvPr>
          <p:cNvSpPr/>
          <p:nvPr/>
        </p:nvSpPr>
        <p:spPr>
          <a:xfrm flipH="1" flipV="1">
            <a:off x="8409443" y="1146894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348225D-3B42-EC4E-963E-0C9717D88204}"/>
              </a:ext>
            </a:extLst>
          </p:cNvPr>
          <p:cNvSpPr/>
          <p:nvPr/>
        </p:nvSpPr>
        <p:spPr>
          <a:xfrm flipH="1" flipV="1">
            <a:off x="8312767" y="1989536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9969588-CB4B-A14A-9002-373A7E6CE0FB}"/>
              </a:ext>
            </a:extLst>
          </p:cNvPr>
          <p:cNvSpPr/>
          <p:nvPr/>
        </p:nvSpPr>
        <p:spPr>
          <a:xfrm flipH="1" flipV="1">
            <a:off x="8769390" y="877870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375483B-B549-2848-936D-12A182C34525}"/>
              </a:ext>
            </a:extLst>
          </p:cNvPr>
          <p:cNvSpPr/>
          <p:nvPr/>
        </p:nvSpPr>
        <p:spPr>
          <a:xfrm flipH="1" flipV="1">
            <a:off x="8673218" y="2177364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CD01A8F-35E8-A840-8204-36B8D73C7AFD}"/>
              </a:ext>
            </a:extLst>
          </p:cNvPr>
          <p:cNvSpPr/>
          <p:nvPr/>
        </p:nvSpPr>
        <p:spPr>
          <a:xfrm flipH="1" flipV="1">
            <a:off x="8132292" y="1992623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9CC2123-7162-864A-B2E5-A1962049D8B5}"/>
              </a:ext>
            </a:extLst>
          </p:cNvPr>
          <p:cNvSpPr/>
          <p:nvPr/>
        </p:nvSpPr>
        <p:spPr>
          <a:xfrm flipH="1" flipV="1">
            <a:off x="8642249" y="2398967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EBA12EB-92E9-5F4E-897E-D9847277922E}"/>
              </a:ext>
            </a:extLst>
          </p:cNvPr>
          <p:cNvSpPr/>
          <p:nvPr/>
        </p:nvSpPr>
        <p:spPr>
          <a:xfrm flipH="1" flipV="1">
            <a:off x="8857197" y="1911602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6DD43FA-9BF0-434C-A9F7-2A2A1FE15942}"/>
              </a:ext>
            </a:extLst>
          </p:cNvPr>
          <p:cNvSpPr/>
          <p:nvPr/>
        </p:nvSpPr>
        <p:spPr>
          <a:xfrm flipH="1" flipV="1">
            <a:off x="9012122" y="1732578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3725391-AA49-554D-9942-BEC60D410B57}"/>
              </a:ext>
            </a:extLst>
          </p:cNvPr>
          <p:cNvSpPr/>
          <p:nvPr/>
        </p:nvSpPr>
        <p:spPr>
          <a:xfrm flipH="1" flipV="1">
            <a:off x="8698678" y="1176236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06701C-EA5A-974D-970F-D835A7CA8FCC}"/>
              </a:ext>
            </a:extLst>
          </p:cNvPr>
          <p:cNvSpPr/>
          <p:nvPr/>
        </p:nvSpPr>
        <p:spPr>
          <a:xfrm flipH="1" flipV="1">
            <a:off x="8888282" y="2276445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A62893C-D92F-D541-9330-B4FA987EEE83}"/>
              </a:ext>
            </a:extLst>
          </p:cNvPr>
          <p:cNvSpPr/>
          <p:nvPr/>
        </p:nvSpPr>
        <p:spPr>
          <a:xfrm flipH="1" flipV="1">
            <a:off x="9555532" y="162592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80FF17A-814C-4F41-83A5-086446051E56}"/>
              </a:ext>
            </a:extLst>
          </p:cNvPr>
          <p:cNvSpPr/>
          <p:nvPr/>
        </p:nvSpPr>
        <p:spPr>
          <a:xfrm flipH="1" flipV="1">
            <a:off x="9072086" y="2101099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5C0205E-C8FE-364C-B88E-8D06AE52C14B}"/>
              </a:ext>
            </a:extLst>
          </p:cNvPr>
          <p:cNvSpPr/>
          <p:nvPr/>
        </p:nvSpPr>
        <p:spPr>
          <a:xfrm flipH="1" flipV="1">
            <a:off x="8984818" y="1275897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F26BD7C-17DC-4948-A158-63FF13655F11}"/>
              </a:ext>
            </a:extLst>
          </p:cNvPr>
          <p:cNvSpPr/>
          <p:nvPr/>
        </p:nvSpPr>
        <p:spPr>
          <a:xfrm flipH="1" flipV="1">
            <a:off x="9218654" y="159993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5712C2C-F26F-6F4D-933A-A694F1B14254}"/>
              </a:ext>
            </a:extLst>
          </p:cNvPr>
          <p:cNvSpPr/>
          <p:nvPr/>
        </p:nvSpPr>
        <p:spPr>
          <a:xfrm flipH="1" flipV="1">
            <a:off x="9311390" y="1155760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C8C6EF4-FA34-DF45-A61D-D2E3DF2C2848}"/>
              </a:ext>
            </a:extLst>
          </p:cNvPr>
          <p:cNvSpPr/>
          <p:nvPr/>
        </p:nvSpPr>
        <p:spPr>
          <a:xfrm flipH="1" flipV="1">
            <a:off x="9070849" y="15035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EB29771-08AC-1944-885A-6FB90ACAAA72}"/>
              </a:ext>
            </a:extLst>
          </p:cNvPr>
          <p:cNvSpPr/>
          <p:nvPr/>
        </p:nvSpPr>
        <p:spPr>
          <a:xfrm flipH="1" flipV="1">
            <a:off x="8569949" y="1564923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6FA9FE-A513-9245-9AE8-00741D385BCB}"/>
              </a:ext>
            </a:extLst>
          </p:cNvPr>
          <p:cNvSpPr/>
          <p:nvPr/>
        </p:nvSpPr>
        <p:spPr>
          <a:xfrm flipH="1" flipV="1">
            <a:off x="9304371" y="141544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8833363-C949-8B49-91C1-C55ED83E6BD4}"/>
              </a:ext>
            </a:extLst>
          </p:cNvPr>
          <p:cNvSpPr/>
          <p:nvPr/>
        </p:nvSpPr>
        <p:spPr>
          <a:xfrm flipH="1" flipV="1">
            <a:off x="9270282" y="17872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FAAEB2E-7902-B44A-9628-42CB3D90D03F}"/>
              </a:ext>
            </a:extLst>
          </p:cNvPr>
          <p:cNvSpPr/>
          <p:nvPr/>
        </p:nvSpPr>
        <p:spPr>
          <a:xfrm flipH="1" flipV="1">
            <a:off x="9422682" y="1939651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6FE40F4-8F6A-9748-8122-F224DD59C1E2}"/>
              </a:ext>
            </a:extLst>
          </p:cNvPr>
          <p:cNvSpPr/>
          <p:nvPr/>
        </p:nvSpPr>
        <p:spPr>
          <a:xfrm flipH="1" flipV="1">
            <a:off x="9110863" y="1894532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0E47B89-35BD-094A-86FC-BEDF971AEA7A}"/>
              </a:ext>
            </a:extLst>
          </p:cNvPr>
          <p:cNvSpPr/>
          <p:nvPr/>
        </p:nvSpPr>
        <p:spPr>
          <a:xfrm flipH="1" flipV="1">
            <a:off x="9098542" y="839962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2875C3E-F18E-2D4F-9E8C-1A5687F9F615}"/>
              </a:ext>
            </a:extLst>
          </p:cNvPr>
          <p:cNvSpPr/>
          <p:nvPr/>
        </p:nvSpPr>
        <p:spPr>
          <a:xfrm flipH="1" flipV="1">
            <a:off x="8935402" y="1050739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0516B9A-CD9B-5742-BCDC-9D881F7AA03F}"/>
              </a:ext>
            </a:extLst>
          </p:cNvPr>
          <p:cNvSpPr/>
          <p:nvPr/>
        </p:nvSpPr>
        <p:spPr>
          <a:xfrm flipH="1" flipV="1">
            <a:off x="8241084" y="2287495"/>
            <a:ext cx="75816" cy="75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89D57C9-D6B0-A14D-8419-5171881D7667}"/>
              </a:ext>
            </a:extLst>
          </p:cNvPr>
          <p:cNvSpPr/>
          <p:nvPr/>
        </p:nvSpPr>
        <p:spPr>
          <a:xfrm flipH="1" flipV="1">
            <a:off x="8341340" y="1603140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767E71-57DF-3A44-B48F-3FF074C0487E}"/>
              </a:ext>
            </a:extLst>
          </p:cNvPr>
          <p:cNvSpPr/>
          <p:nvPr/>
        </p:nvSpPr>
        <p:spPr>
          <a:xfrm flipH="1" flipV="1">
            <a:off x="8369917" y="953686"/>
            <a:ext cx="75816" cy="758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>
            <a:extLst>
              <a:ext uri="{FF2B5EF4-FFF2-40B4-BE49-F238E27FC236}">
                <a16:creationId xmlns:a16="http://schemas.microsoft.com/office/drawing/2014/main" id="{9118130E-4FC0-B54B-BA5E-55BC684C88DF}"/>
              </a:ext>
            </a:extLst>
          </p:cNvPr>
          <p:cNvSpPr/>
          <p:nvPr/>
        </p:nvSpPr>
        <p:spPr>
          <a:xfrm flipH="1" flipV="1">
            <a:off x="7186404" y="3944943"/>
            <a:ext cx="191576" cy="191576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y 107">
            <a:extLst>
              <a:ext uri="{FF2B5EF4-FFF2-40B4-BE49-F238E27FC236}">
                <a16:creationId xmlns:a16="http://schemas.microsoft.com/office/drawing/2014/main" id="{338C20BF-1912-3C48-8685-3539DA1E76B9}"/>
              </a:ext>
            </a:extLst>
          </p:cNvPr>
          <p:cNvSpPr/>
          <p:nvPr/>
        </p:nvSpPr>
        <p:spPr>
          <a:xfrm flipH="1" flipV="1">
            <a:off x="8749034" y="1378814"/>
            <a:ext cx="191576" cy="191576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ultiply 108">
            <a:extLst>
              <a:ext uri="{FF2B5EF4-FFF2-40B4-BE49-F238E27FC236}">
                <a16:creationId xmlns:a16="http://schemas.microsoft.com/office/drawing/2014/main" id="{7F8B29F1-6DE1-0043-A882-A5429BE77EA7}"/>
              </a:ext>
            </a:extLst>
          </p:cNvPr>
          <p:cNvSpPr/>
          <p:nvPr/>
        </p:nvSpPr>
        <p:spPr>
          <a:xfrm flipH="1" flipV="1">
            <a:off x="8001302" y="2687351"/>
            <a:ext cx="191576" cy="191576"/>
          </a:xfrm>
          <a:prstGeom prst="mathMultiply">
            <a:avLst>
              <a:gd name="adj1" fmla="val 897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F27AF00-2AF4-A04B-A3D0-584E6D902952}"/>
              </a:ext>
            </a:extLst>
          </p:cNvPr>
          <p:cNvSpPr txBox="1"/>
          <p:nvPr/>
        </p:nvSpPr>
        <p:spPr>
          <a:xfrm>
            <a:off x="8536358" y="4654034"/>
            <a:ext cx="2095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Better use two clusters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59BF76-79ED-664D-971C-B18A23186888}"/>
              </a:ext>
            </a:extLst>
          </p:cNvPr>
          <p:cNvSpPr txBox="1"/>
          <p:nvPr/>
        </p:nvSpPr>
        <p:spPr>
          <a:xfrm>
            <a:off x="4231083" y="5526904"/>
            <a:ext cx="323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systematic evaluation?</a:t>
            </a:r>
          </a:p>
        </p:txBody>
      </p:sp>
    </p:spTree>
    <p:extLst>
      <p:ext uri="{BB962C8B-B14F-4D97-AF65-F5344CB8AC3E}">
        <p14:creationId xmlns:p14="http://schemas.microsoft.com/office/powerpoint/2010/main" val="7808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1614-C1D9-274D-992C-ADAA74FE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8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Evaluate clustering 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5397D-AF38-2A45-8EAF-FC9E7AA8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3A12-7DDA-9C46-A8CF-BC6192B3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3B01-27F5-A448-BF2E-F25A88EF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14F78-5D1A-9D45-A539-47F89EB9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3C8030-82DA-8345-8D16-29694F14348D}"/>
              </a:ext>
            </a:extLst>
          </p:cNvPr>
          <p:cNvSpPr txBox="1"/>
          <p:nvPr/>
        </p:nvSpPr>
        <p:spPr>
          <a:xfrm>
            <a:off x="935183" y="1424928"/>
            <a:ext cx="288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clustering algorithm: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6D0FB-3093-1D4B-BB84-1A4E7C8ACAB3}"/>
              </a:ext>
            </a:extLst>
          </p:cNvPr>
          <p:cNvSpPr txBox="1"/>
          <p:nvPr/>
        </p:nvSpPr>
        <p:spPr>
          <a:xfrm>
            <a:off x="4038600" y="1240262"/>
            <a:ext cx="282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similarity within 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A2B6C-D147-8F44-BA2A-AB3BD0707A19}"/>
              </a:ext>
            </a:extLst>
          </p:cNvPr>
          <p:cNvSpPr txBox="1"/>
          <p:nvPr/>
        </p:nvSpPr>
        <p:spPr>
          <a:xfrm>
            <a:off x="4056720" y="1609594"/>
            <a:ext cx="299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similarity between cluster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66800A3-CAE0-AA41-8C0F-4DD6F36DF090}"/>
              </a:ext>
            </a:extLst>
          </p:cNvPr>
          <p:cNvSpPr/>
          <p:nvPr/>
        </p:nvSpPr>
        <p:spPr>
          <a:xfrm>
            <a:off x="3895493" y="1424928"/>
            <a:ext cx="161227" cy="36933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A1432-0977-A943-81C4-4272141F95CA}"/>
              </a:ext>
            </a:extLst>
          </p:cNvPr>
          <p:cNvSpPr txBox="1"/>
          <p:nvPr/>
        </p:nvSpPr>
        <p:spPr>
          <a:xfrm>
            <a:off x="935183" y="2282283"/>
            <a:ext cx="22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silhouette coefficient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C7335-CE0C-4543-843F-042A5DF30A30}"/>
              </a:ext>
            </a:extLst>
          </p:cNvPr>
          <p:cNvSpPr txBox="1"/>
          <p:nvPr/>
        </p:nvSpPr>
        <p:spPr>
          <a:xfrm>
            <a:off x="935183" y="2651615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/ˌ</a:t>
            </a:r>
            <a:r>
              <a:rPr lang="en-US" sz="1200" dirty="0" err="1"/>
              <a:t>silo͞oˈet</a:t>
            </a:r>
            <a:r>
              <a:rPr lang="en-US" sz="1200" dirty="0"/>
              <a:t>/: contour,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18905C-0AB6-4D4B-8B91-00865A3A1F64}"/>
                  </a:ext>
                </a:extLst>
              </p:cNvPr>
              <p:cNvSpPr txBox="1"/>
              <p:nvPr/>
            </p:nvSpPr>
            <p:spPr>
              <a:xfrm>
                <a:off x="3581400" y="2364068"/>
                <a:ext cx="1424493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18905C-0AB6-4D4B-8B91-00865A3A1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364068"/>
                <a:ext cx="1424493" cy="575094"/>
              </a:xfrm>
              <a:prstGeom prst="rect">
                <a:avLst/>
              </a:prstGeom>
              <a:blipFill>
                <a:blip r:embed="rId3"/>
                <a:stretch>
                  <a:fillRect l="-1770" t="-2174" r="-531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1DF45393-AD3E-B842-8C26-FCA51512C155}"/>
              </a:ext>
            </a:extLst>
          </p:cNvPr>
          <p:cNvSpPr/>
          <p:nvPr/>
        </p:nvSpPr>
        <p:spPr>
          <a:xfrm>
            <a:off x="5327280" y="2513115"/>
            <a:ext cx="457200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2090E-2384-BD4C-92F9-F13386881CCC}"/>
                  </a:ext>
                </a:extLst>
              </p:cNvPr>
              <p:cNvSpPr txBox="1"/>
              <p:nvPr/>
            </p:nvSpPr>
            <p:spPr>
              <a:xfrm>
                <a:off x="6096000" y="2466948"/>
                <a:ext cx="1380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2090E-2384-BD4C-92F9-F1338688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66948"/>
                <a:ext cx="13804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F992C9-78C9-DF44-8764-09B9B226E3AD}"/>
                  </a:ext>
                </a:extLst>
              </p:cNvPr>
              <p:cNvSpPr txBox="1"/>
              <p:nvPr/>
            </p:nvSpPr>
            <p:spPr>
              <a:xfrm>
                <a:off x="3537173" y="3118769"/>
                <a:ext cx="71659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is the mean distance between a data point and all other points in the same cluster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F992C9-78C9-DF44-8764-09B9B226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173" y="3118769"/>
                <a:ext cx="7165936" cy="338554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CF8E1E-588E-2E4E-B3B7-588C05C6B0F5}"/>
                  </a:ext>
                </a:extLst>
              </p:cNvPr>
              <p:cNvSpPr txBox="1"/>
              <p:nvPr/>
            </p:nvSpPr>
            <p:spPr>
              <a:xfrm>
                <a:off x="3534113" y="3427184"/>
                <a:ext cx="78846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is the mean distance between a data point and all other points in the next neighbor cluster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CF8E1E-588E-2E4E-B3B7-588C05C6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13" y="3427184"/>
                <a:ext cx="7884659" cy="338554"/>
              </a:xfrm>
              <a:prstGeom prst="rect">
                <a:avLst/>
              </a:prstGeom>
              <a:blipFill>
                <a:blip r:embed="rId6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0" grpId="0"/>
      <p:bldP spid="11" grpId="0" animBg="1"/>
      <p:bldP spid="12" grpId="0"/>
      <p:bldP spid="13" grpId="0"/>
      <p:bldP spid="8" grpId="0"/>
      <p:bldP spid="14" grpId="0" animBg="1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57FA-D6A3-1540-A78D-A089DB2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11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Silhouette coefficient with different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A51C-0686-4E43-9451-4773E1F7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424B6-7D7E-7240-9E93-B3352F0F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41AB6-B8BC-3B4B-BA34-72A52E8F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3BAB1-1F74-424F-9A5C-FE57F39BCF22}"/>
              </a:ext>
            </a:extLst>
          </p:cNvPr>
          <p:cNvSpPr txBox="1"/>
          <p:nvPr/>
        </p:nvSpPr>
        <p:spPr>
          <a:xfrm>
            <a:off x="838200" y="6102434"/>
            <a:ext cx="6019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</a:t>
            </a:r>
            <a:r>
              <a:rPr lang="en-US" sz="1050" dirty="0">
                <a:hlinkClick r:id="rId2"/>
              </a:rPr>
              <a:t>https://scikit-learn.org/stable/auto_examples/cluster/plot_kmeans_silhouette_analysis.html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25649-E0F1-8D48-B3C7-93A935AB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DB467-CFAB-4C42-A754-8968D5FDB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95" y="1883751"/>
            <a:ext cx="6085891" cy="236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CD2A9-7D5F-6143-93C5-9B70283E8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14" y="1883751"/>
            <a:ext cx="5998028" cy="2332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76438-31B0-FD4B-88E2-A8D018336645}"/>
              </a:ext>
            </a:extLst>
          </p:cNvPr>
          <p:cNvSpPr txBox="1"/>
          <p:nvPr/>
        </p:nvSpPr>
        <p:spPr>
          <a:xfrm>
            <a:off x="2909964" y="450287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7A52C-A8FD-CE4E-AA24-3F82C61D24F9}"/>
              </a:ext>
            </a:extLst>
          </p:cNvPr>
          <p:cNvSpPr txBox="1"/>
          <p:nvPr/>
        </p:nvSpPr>
        <p:spPr>
          <a:xfrm>
            <a:off x="8729376" y="450287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K=4</a:t>
            </a:r>
          </a:p>
        </p:txBody>
      </p:sp>
    </p:spTree>
    <p:extLst>
      <p:ext uri="{BB962C8B-B14F-4D97-AF65-F5344CB8AC3E}">
        <p14:creationId xmlns:p14="http://schemas.microsoft.com/office/powerpoint/2010/main" val="213931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A02B-7F67-E249-88A4-35FAFB17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7840"/>
          </a:xfrm>
        </p:spPr>
        <p:txBody>
          <a:bodyPr>
            <a:norm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2BD3-498A-2B4B-AF65-FAD81004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59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i="1" dirty="0"/>
              <a:t>K</a:t>
            </a:r>
            <a:r>
              <a:rPr lang="en-US" sz="2400" dirty="0"/>
              <a:t>-means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Hierarchical clustering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Density-based clustering (</a:t>
            </a:r>
            <a:r>
              <a:rPr lang="en-US" sz="2400" dirty="0" err="1"/>
              <a:t>DBScan</a:t>
            </a:r>
            <a:r>
              <a:rPr lang="en-US" sz="24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8D70-FC95-FD4D-BC8A-7F2C1F6C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05951-9EFD-2645-93AC-D6F7C597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0FB1E-1081-2149-9F57-D9DE25DB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F637A-854E-5C40-B4BE-5BCE46BE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4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D51A-CD80-3649-BF87-3BFE2B29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587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-means: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AB6A-C206-9145-9F19-327398BE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46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Pros: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Easy to implement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Scales to very large datasets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Cons: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Difficult to choose </a:t>
            </a:r>
            <a:r>
              <a:rPr lang="en-US" sz="2000" i="1" dirty="0"/>
              <a:t>K</a:t>
            </a:r>
            <a:r>
              <a:rPr lang="en-US" sz="20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Only works spherical, convex clusters.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31CB-D7C2-FB45-AF5B-9F29A0DF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FD61-1892-5E48-A7AE-3704F5E0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71CD5-99D2-F843-95D3-469CC2E8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24EDA-14BB-D348-A13F-E7EFF936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709568-6B39-F04A-A73C-A211C003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15" y="2184173"/>
            <a:ext cx="1790486" cy="325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8F5A89-2515-FD44-ADF5-1432C53F393C}"/>
              </a:ext>
            </a:extLst>
          </p:cNvPr>
          <p:cNvSpPr txBox="1"/>
          <p:nvPr/>
        </p:nvSpPr>
        <p:spPr>
          <a:xfrm>
            <a:off x="8626928" y="2460172"/>
            <a:ext cx="271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K-means does not work well</a:t>
            </a:r>
          </a:p>
        </p:txBody>
      </p:sp>
    </p:spTree>
    <p:extLst>
      <p:ext uri="{BB962C8B-B14F-4D97-AF65-F5344CB8AC3E}">
        <p14:creationId xmlns:p14="http://schemas.microsoft.com/office/powerpoint/2010/main" val="18655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2234-BB17-394C-9404-F1B9D69F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4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98E1-4B47-844A-A78C-E1F4D944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060B0-2331-144A-97E2-B45AD12A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DBB23-EE8C-4A4C-B75C-896AD98F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2BC3-FEC9-F843-8F84-BD0C744F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CA9FD-C41E-C847-BC9C-B6E6A9959F9C}"/>
              </a:ext>
            </a:extLst>
          </p:cNvPr>
          <p:cNvSpPr txBox="1"/>
          <p:nvPr/>
        </p:nvSpPr>
        <p:spPr>
          <a:xfrm>
            <a:off x="1033346" y="1405054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</a:t>
            </a:r>
            <a:r>
              <a:rPr lang="en-US" dirty="0"/>
              <a:t>: make sure nearby data points end up in the same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99734-AB3D-0A4A-ADBE-CAD4D4C69C62}"/>
                  </a:ext>
                </a:extLst>
              </p:cNvPr>
              <p:cNvSpPr txBox="1"/>
              <p:nvPr/>
            </p:nvSpPr>
            <p:spPr>
              <a:xfrm>
                <a:off x="1092820" y="2118732"/>
                <a:ext cx="7271029" cy="2046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000" dirty="0"/>
                  <a:t>Initialize a collection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singleton clusters,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2000" dirty="0"/>
                  <a:t>Repeat until only one cluster is left: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Find a pair of clusters that is closest: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Merge the two clusters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into a new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Remove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from the collection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, and 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endParaRPr lang="en-US" sz="2000" dirty="0"/>
              </a:p>
              <a:p>
                <a:pPr marL="457200" indent="-457200">
                  <a:buFont typeface="Wingdings" pitchFamily="2" charset="2"/>
                  <a:buChar char="§"/>
                </a:pPr>
                <a:r>
                  <a:rPr lang="en-US" sz="2000" dirty="0"/>
                  <a:t>Produce a dendrogram: a hierarchical tree of clusters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99734-AB3D-0A4A-ADBE-CAD4D4C69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20" y="2118732"/>
                <a:ext cx="7271029" cy="2046714"/>
              </a:xfrm>
              <a:prstGeom prst="rect">
                <a:avLst/>
              </a:prstGeom>
              <a:blipFill>
                <a:blip r:embed="rId3"/>
                <a:stretch>
                  <a:fillRect l="-523" t="-61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03059-525E-C441-8992-AABC6B180EB5}"/>
              </a:ext>
            </a:extLst>
          </p:cNvPr>
          <p:cNvCxnSpPr/>
          <p:nvPr/>
        </p:nvCxnSpPr>
        <p:spPr>
          <a:xfrm>
            <a:off x="5023692" y="3139807"/>
            <a:ext cx="7711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7404-4703-E14B-89E1-72A9B3EB710F}"/>
              </a:ext>
            </a:extLst>
          </p:cNvPr>
          <p:cNvSpPr txBox="1"/>
          <p:nvPr/>
        </p:nvSpPr>
        <p:spPr>
          <a:xfrm>
            <a:off x="8610600" y="2770475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define a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6080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AC4FBF-54AE-0349-897B-BD0AF1E81955}"/>
              </a:ext>
            </a:extLst>
          </p:cNvPr>
          <p:cNvCxnSpPr>
            <a:cxnSpLocks/>
          </p:cNvCxnSpPr>
          <p:nvPr/>
        </p:nvCxnSpPr>
        <p:spPr>
          <a:xfrm>
            <a:off x="11093379" y="1570166"/>
            <a:ext cx="523782" cy="112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221E90-C762-B842-82BE-F6ECC36ED4B8}"/>
              </a:ext>
            </a:extLst>
          </p:cNvPr>
          <p:cNvCxnSpPr>
            <a:cxnSpLocks/>
          </p:cNvCxnSpPr>
          <p:nvPr/>
        </p:nvCxnSpPr>
        <p:spPr>
          <a:xfrm flipV="1">
            <a:off x="8744631" y="1594111"/>
            <a:ext cx="787823" cy="10709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928EC84-6EB2-D54C-9EF5-A325784736B1}"/>
              </a:ext>
            </a:extLst>
          </p:cNvPr>
          <p:cNvCxnSpPr>
            <a:cxnSpLocks/>
          </p:cNvCxnSpPr>
          <p:nvPr/>
        </p:nvCxnSpPr>
        <p:spPr>
          <a:xfrm flipV="1">
            <a:off x="7847912" y="2653023"/>
            <a:ext cx="905907" cy="650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9B5D9DF-E6D3-DC49-A334-3587B41BE6C2}"/>
              </a:ext>
            </a:extLst>
          </p:cNvPr>
          <p:cNvCxnSpPr>
            <a:cxnSpLocks/>
          </p:cNvCxnSpPr>
          <p:nvPr/>
        </p:nvCxnSpPr>
        <p:spPr>
          <a:xfrm>
            <a:off x="10148250" y="1409924"/>
            <a:ext cx="963206" cy="146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0622AE9-55B6-FF46-9B27-B9F72CAFBD1B}"/>
              </a:ext>
            </a:extLst>
          </p:cNvPr>
          <p:cNvCxnSpPr>
            <a:cxnSpLocks/>
          </p:cNvCxnSpPr>
          <p:nvPr/>
        </p:nvCxnSpPr>
        <p:spPr>
          <a:xfrm>
            <a:off x="11129542" y="3160220"/>
            <a:ext cx="254283" cy="926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AB1FD89-748A-2540-9750-6C149787730D}"/>
              </a:ext>
            </a:extLst>
          </p:cNvPr>
          <p:cNvCxnSpPr>
            <a:cxnSpLocks/>
          </p:cNvCxnSpPr>
          <p:nvPr/>
        </p:nvCxnSpPr>
        <p:spPr>
          <a:xfrm>
            <a:off x="10529564" y="3989751"/>
            <a:ext cx="843787" cy="965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6A18F95-9E12-6C46-A0A3-026260026A83}"/>
              </a:ext>
            </a:extLst>
          </p:cNvPr>
          <p:cNvCxnSpPr>
            <a:cxnSpLocks/>
          </p:cNvCxnSpPr>
          <p:nvPr/>
        </p:nvCxnSpPr>
        <p:spPr>
          <a:xfrm flipV="1">
            <a:off x="7087963" y="1718492"/>
            <a:ext cx="230274" cy="81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2005B9F-A700-6341-8FC6-332EE7533117}"/>
              </a:ext>
            </a:extLst>
          </p:cNvPr>
          <p:cNvCxnSpPr>
            <a:cxnSpLocks/>
          </p:cNvCxnSpPr>
          <p:nvPr/>
        </p:nvCxnSpPr>
        <p:spPr>
          <a:xfrm flipV="1">
            <a:off x="9826636" y="3989751"/>
            <a:ext cx="688395" cy="383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7D529B-F085-C04B-9A8C-6338950BEEB8}"/>
              </a:ext>
            </a:extLst>
          </p:cNvPr>
          <p:cNvCxnSpPr>
            <a:cxnSpLocks/>
          </p:cNvCxnSpPr>
          <p:nvPr/>
        </p:nvCxnSpPr>
        <p:spPr>
          <a:xfrm flipH="1" flipV="1">
            <a:off x="7548443" y="2636277"/>
            <a:ext cx="283522" cy="690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31095C9-C79B-BC4D-AF27-30AA5FAD8ABE}"/>
              </a:ext>
            </a:extLst>
          </p:cNvPr>
          <p:cNvCxnSpPr>
            <a:cxnSpLocks/>
          </p:cNvCxnSpPr>
          <p:nvPr/>
        </p:nvCxnSpPr>
        <p:spPr>
          <a:xfrm flipV="1">
            <a:off x="9419960" y="1352078"/>
            <a:ext cx="721497" cy="28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7BEE83-4A17-7241-A3FB-6DEFCA866472}"/>
              </a:ext>
            </a:extLst>
          </p:cNvPr>
          <p:cNvCxnSpPr>
            <a:cxnSpLocks/>
          </p:cNvCxnSpPr>
          <p:nvPr/>
        </p:nvCxnSpPr>
        <p:spPr>
          <a:xfrm flipV="1">
            <a:off x="11129542" y="2712817"/>
            <a:ext cx="487619" cy="456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373250-95BA-FE4C-9CB4-1BF2C42470FC}"/>
              </a:ext>
            </a:extLst>
          </p:cNvPr>
          <p:cNvCxnSpPr>
            <a:cxnSpLocks/>
          </p:cNvCxnSpPr>
          <p:nvPr/>
        </p:nvCxnSpPr>
        <p:spPr>
          <a:xfrm flipV="1">
            <a:off x="7288941" y="3303439"/>
            <a:ext cx="548640" cy="191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A7C4BD-53EA-F64F-8A4C-14331D981FBF}"/>
              </a:ext>
            </a:extLst>
          </p:cNvPr>
          <p:cNvCxnSpPr>
            <a:cxnSpLocks/>
          </p:cNvCxnSpPr>
          <p:nvPr/>
        </p:nvCxnSpPr>
        <p:spPr>
          <a:xfrm>
            <a:off x="7103981" y="2495777"/>
            <a:ext cx="428515" cy="141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60F1-1EF8-914B-AE3D-7A3BE291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BF3-D306-E14A-9157-B2C4B2B6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A38F-E660-6243-AF4A-5C542CC0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66BC1-E6FE-4946-B9DE-81978CD9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4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ABC60-1BE0-2F41-883F-4EFB9896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21A8471-4701-BD43-A0B1-BC0A3121053F}"/>
              </a:ext>
            </a:extLst>
          </p:cNvPr>
          <p:cNvSpPr/>
          <p:nvPr/>
        </p:nvSpPr>
        <p:spPr>
          <a:xfrm>
            <a:off x="9805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A01DAF-2B1D-6C4B-8EFD-897CCCBB031F}"/>
              </a:ext>
            </a:extLst>
          </p:cNvPr>
          <p:cNvSpPr/>
          <p:nvPr/>
        </p:nvSpPr>
        <p:spPr>
          <a:xfrm>
            <a:off x="13665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01DED0-B8AF-4D45-B462-B12185641EF5}"/>
              </a:ext>
            </a:extLst>
          </p:cNvPr>
          <p:cNvSpPr/>
          <p:nvPr/>
        </p:nvSpPr>
        <p:spPr>
          <a:xfrm>
            <a:off x="17526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E52465-9F30-4849-9FC3-B742F6C2E749}"/>
              </a:ext>
            </a:extLst>
          </p:cNvPr>
          <p:cNvSpPr/>
          <p:nvPr/>
        </p:nvSpPr>
        <p:spPr>
          <a:xfrm>
            <a:off x="21387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7C7559-8258-D14D-A7BD-EAD8FA77D149}"/>
              </a:ext>
            </a:extLst>
          </p:cNvPr>
          <p:cNvSpPr/>
          <p:nvPr/>
        </p:nvSpPr>
        <p:spPr>
          <a:xfrm>
            <a:off x="25248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4E73DA-ADEE-1A47-A11A-2485E96EADD5}"/>
              </a:ext>
            </a:extLst>
          </p:cNvPr>
          <p:cNvSpPr/>
          <p:nvPr/>
        </p:nvSpPr>
        <p:spPr>
          <a:xfrm>
            <a:off x="29109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0855AE-655D-314A-AAB7-6969E64B7A86}"/>
              </a:ext>
            </a:extLst>
          </p:cNvPr>
          <p:cNvSpPr/>
          <p:nvPr/>
        </p:nvSpPr>
        <p:spPr>
          <a:xfrm>
            <a:off x="32969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CDCF5C-9639-A44F-B858-DC19621AA4C6}"/>
              </a:ext>
            </a:extLst>
          </p:cNvPr>
          <p:cNvSpPr/>
          <p:nvPr/>
        </p:nvSpPr>
        <p:spPr>
          <a:xfrm>
            <a:off x="36830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D289BB-6DF1-7845-A215-F1B92E683F5E}"/>
              </a:ext>
            </a:extLst>
          </p:cNvPr>
          <p:cNvSpPr/>
          <p:nvPr/>
        </p:nvSpPr>
        <p:spPr>
          <a:xfrm>
            <a:off x="6960762" y="234983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DD5C2B-E187-A34E-BB75-88FC064948EB}"/>
              </a:ext>
            </a:extLst>
          </p:cNvPr>
          <p:cNvSpPr/>
          <p:nvPr/>
        </p:nvSpPr>
        <p:spPr>
          <a:xfrm>
            <a:off x="7407802" y="2493058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DABD88-EDC5-B241-8D33-FC7634CAE1D0}"/>
              </a:ext>
            </a:extLst>
          </p:cNvPr>
          <p:cNvSpPr/>
          <p:nvPr/>
        </p:nvSpPr>
        <p:spPr>
          <a:xfrm>
            <a:off x="40691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28C147-F86B-ED42-8464-AB6DDF3856A2}"/>
              </a:ext>
            </a:extLst>
          </p:cNvPr>
          <p:cNvSpPr/>
          <p:nvPr/>
        </p:nvSpPr>
        <p:spPr>
          <a:xfrm>
            <a:off x="44552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0315CB-A584-214C-B991-0D752762DCDB}"/>
              </a:ext>
            </a:extLst>
          </p:cNvPr>
          <p:cNvSpPr/>
          <p:nvPr/>
        </p:nvSpPr>
        <p:spPr>
          <a:xfrm>
            <a:off x="48413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666C02-8CE4-DA48-9A70-654DF3CA8971}"/>
              </a:ext>
            </a:extLst>
          </p:cNvPr>
          <p:cNvSpPr/>
          <p:nvPr/>
        </p:nvSpPr>
        <p:spPr>
          <a:xfrm>
            <a:off x="52273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484036-548C-1849-A836-A4939520952F}"/>
              </a:ext>
            </a:extLst>
          </p:cNvPr>
          <p:cNvSpPr/>
          <p:nvPr/>
        </p:nvSpPr>
        <p:spPr>
          <a:xfrm>
            <a:off x="56134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DB9632-4EF6-2140-802B-15CAB1333343}"/>
              </a:ext>
            </a:extLst>
          </p:cNvPr>
          <p:cNvSpPr/>
          <p:nvPr/>
        </p:nvSpPr>
        <p:spPr>
          <a:xfrm>
            <a:off x="59995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E55918-E9BB-CB43-ABE0-048C63F1D464}"/>
              </a:ext>
            </a:extLst>
          </p:cNvPr>
          <p:cNvSpPr/>
          <p:nvPr/>
        </p:nvSpPr>
        <p:spPr>
          <a:xfrm>
            <a:off x="7145722" y="335293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D1B015-5038-FD49-9FF8-581E7BBE5488}"/>
              </a:ext>
            </a:extLst>
          </p:cNvPr>
          <p:cNvSpPr/>
          <p:nvPr/>
        </p:nvSpPr>
        <p:spPr>
          <a:xfrm>
            <a:off x="7694362" y="31602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433CD3-28F2-A241-9EB2-EC6CFCEC9E76}"/>
              </a:ext>
            </a:extLst>
          </p:cNvPr>
          <p:cNvSpPr/>
          <p:nvPr/>
        </p:nvSpPr>
        <p:spPr>
          <a:xfrm>
            <a:off x="7175018" y="158552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79A4F6-C396-CB41-BF0A-3BABF16C7AD2}"/>
              </a:ext>
            </a:extLst>
          </p:cNvPr>
          <p:cNvSpPr/>
          <p:nvPr/>
        </p:nvSpPr>
        <p:spPr>
          <a:xfrm>
            <a:off x="8610600" y="248820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9ED9F2-B00A-1244-B998-3954F463801F}"/>
              </a:ext>
            </a:extLst>
          </p:cNvPr>
          <p:cNvSpPr/>
          <p:nvPr/>
        </p:nvSpPr>
        <p:spPr>
          <a:xfrm>
            <a:off x="11473942" y="2560943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F8138E-1360-8C40-8E51-F1DF6C3E2AE9}"/>
              </a:ext>
            </a:extLst>
          </p:cNvPr>
          <p:cNvSpPr/>
          <p:nvPr/>
        </p:nvSpPr>
        <p:spPr>
          <a:xfrm>
            <a:off x="10371812" y="3846532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96B5CE-7C74-A24D-8D85-125E3294E950}"/>
              </a:ext>
            </a:extLst>
          </p:cNvPr>
          <p:cNvSpPr/>
          <p:nvPr/>
        </p:nvSpPr>
        <p:spPr>
          <a:xfrm>
            <a:off x="11240606" y="3943064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782BDF-0057-D04E-A824-C7A9E64A7E4D}"/>
              </a:ext>
            </a:extLst>
          </p:cNvPr>
          <p:cNvSpPr/>
          <p:nvPr/>
        </p:nvSpPr>
        <p:spPr>
          <a:xfrm>
            <a:off x="9695761" y="4202131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EBEC12-4A93-364A-A8DD-AF04D755A6D2}"/>
              </a:ext>
            </a:extLst>
          </p:cNvPr>
          <p:cNvSpPr/>
          <p:nvPr/>
        </p:nvSpPr>
        <p:spPr>
          <a:xfrm>
            <a:off x="10986323" y="30065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AAF0CC-C1FD-5648-9C1A-2C1768255949}"/>
              </a:ext>
            </a:extLst>
          </p:cNvPr>
          <p:cNvSpPr/>
          <p:nvPr/>
        </p:nvSpPr>
        <p:spPr>
          <a:xfrm>
            <a:off x="9375000" y="1447777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EF3EE-8129-8F4A-9040-8CF7FF6512B2}"/>
              </a:ext>
            </a:extLst>
          </p:cNvPr>
          <p:cNvSpPr/>
          <p:nvPr/>
        </p:nvSpPr>
        <p:spPr>
          <a:xfrm>
            <a:off x="10005031" y="123135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805C57-2C98-A24F-9B91-63C0F51CF106}"/>
              </a:ext>
            </a:extLst>
          </p:cNvPr>
          <p:cNvSpPr/>
          <p:nvPr/>
        </p:nvSpPr>
        <p:spPr>
          <a:xfrm>
            <a:off x="10968237" y="1413146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0D5810-8777-0249-8F11-35776EF9F3FE}"/>
              </a:ext>
            </a:extLst>
          </p:cNvPr>
          <p:cNvSpPr/>
          <p:nvPr/>
        </p:nvSpPr>
        <p:spPr>
          <a:xfrm>
            <a:off x="6736080" y="975360"/>
            <a:ext cx="5304906" cy="37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D7113-F0C5-8F49-AAED-3E990D4A6D81}"/>
              </a:ext>
            </a:extLst>
          </p:cNvPr>
          <p:cNvCxnSpPr/>
          <p:nvPr/>
        </p:nvCxnSpPr>
        <p:spPr>
          <a:xfrm flipV="1">
            <a:off x="838200" y="2488205"/>
            <a:ext cx="0" cy="34278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22E3DD-B05E-9C47-8B6E-47A6E9AC9260}"/>
              </a:ext>
            </a:extLst>
          </p:cNvPr>
          <p:cNvSpPr txBox="1"/>
          <p:nvPr/>
        </p:nvSpPr>
        <p:spPr>
          <a:xfrm rot="16200000">
            <a:off x="106374" y="3948305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F9BAA6-23CE-EB4E-9223-A3979580FA21}"/>
              </a:ext>
            </a:extLst>
          </p:cNvPr>
          <p:cNvGrpSpPr/>
          <p:nvPr/>
        </p:nvGrpSpPr>
        <p:grpSpPr>
          <a:xfrm>
            <a:off x="1123720" y="5496559"/>
            <a:ext cx="386081" cy="133060"/>
            <a:chOff x="1123720" y="5496559"/>
            <a:chExt cx="386081" cy="1330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17BCF2-25D6-D14B-8BC3-E3932EDBBCB5}"/>
                </a:ext>
              </a:extLst>
            </p:cNvPr>
            <p:cNvCxnSpPr>
              <a:stCxn id="2" idx="0"/>
            </p:cNvCxnSpPr>
            <p:nvPr/>
          </p:nvCxnSpPr>
          <p:spPr>
            <a:xfrm flipH="1" flipV="1">
              <a:off x="1123720" y="5496560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F1C657-6194-E644-BF85-86EDEEE2CF3F}"/>
                </a:ext>
              </a:extLst>
            </p:cNvPr>
            <p:cNvCxnSpPr/>
            <p:nvPr/>
          </p:nvCxnSpPr>
          <p:spPr>
            <a:xfrm flipH="1" flipV="1">
              <a:off x="1509800" y="5496559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C7A516-7396-6546-8EF5-8B21A2409B25}"/>
                </a:ext>
              </a:extLst>
            </p:cNvPr>
            <p:cNvCxnSpPr/>
            <p:nvPr/>
          </p:nvCxnSpPr>
          <p:spPr>
            <a:xfrm>
              <a:off x="1123720" y="549655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9D84786-60DB-1049-83B5-14F4877CCFAB}"/>
              </a:ext>
            </a:extLst>
          </p:cNvPr>
          <p:cNvGrpSpPr/>
          <p:nvPr/>
        </p:nvGrpSpPr>
        <p:grpSpPr>
          <a:xfrm>
            <a:off x="1895876" y="5395748"/>
            <a:ext cx="386086" cy="233870"/>
            <a:chOff x="1895876" y="5395748"/>
            <a:chExt cx="386086" cy="23387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A0AA5F-6A2A-5C47-A845-3AA7CEB49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960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61B2F2-6B20-C445-B9BE-F7384FA266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5876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23FE79-A593-EB41-9125-4919361B7135}"/>
                </a:ext>
              </a:extLst>
            </p:cNvPr>
            <p:cNvCxnSpPr/>
            <p:nvPr/>
          </p:nvCxnSpPr>
          <p:spPr>
            <a:xfrm>
              <a:off x="1895876" y="5396710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7BC987-7264-2442-9A0C-E60B50F1BDB6}"/>
              </a:ext>
            </a:extLst>
          </p:cNvPr>
          <p:cNvGrpSpPr/>
          <p:nvPr/>
        </p:nvGrpSpPr>
        <p:grpSpPr>
          <a:xfrm>
            <a:off x="3440200" y="5292538"/>
            <a:ext cx="1544320" cy="345077"/>
            <a:chOff x="3440200" y="5292538"/>
            <a:chExt cx="1544320" cy="3450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5C73670-47B1-E34D-8921-BC337527D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0200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FA8849-E33B-1E41-A784-A70DECD973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4519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B414BC1-4612-2F4E-86ED-41C68372BC48}"/>
                </a:ext>
              </a:extLst>
            </p:cNvPr>
            <p:cNvCxnSpPr/>
            <p:nvPr/>
          </p:nvCxnSpPr>
          <p:spPr>
            <a:xfrm>
              <a:off x="3440200" y="5292538"/>
              <a:ext cx="15443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FA11F4-C866-3C4F-BD58-E0F74F98F5C6}"/>
              </a:ext>
            </a:extLst>
          </p:cNvPr>
          <p:cNvGrpSpPr/>
          <p:nvPr/>
        </p:nvGrpSpPr>
        <p:grpSpPr>
          <a:xfrm>
            <a:off x="5370598" y="5189327"/>
            <a:ext cx="386086" cy="440291"/>
            <a:chOff x="1895876" y="5189327"/>
            <a:chExt cx="386086" cy="44029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1093D79-C84C-D040-A790-73546DB8E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62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EE3E9-7813-7946-80D7-5E5A2DEFB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878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70459E3-59A5-9443-B611-BC4C9FA384F9}"/>
                </a:ext>
              </a:extLst>
            </p:cNvPr>
            <p:cNvCxnSpPr/>
            <p:nvPr/>
          </p:nvCxnSpPr>
          <p:spPr>
            <a:xfrm>
              <a:off x="1895876" y="519081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58B991-F11C-7847-9FDD-DEFC9E6F5303}"/>
              </a:ext>
            </a:extLst>
          </p:cNvPr>
          <p:cNvGrpSpPr/>
          <p:nvPr/>
        </p:nvGrpSpPr>
        <p:grpSpPr>
          <a:xfrm>
            <a:off x="1366581" y="5189327"/>
            <a:ext cx="672519" cy="307232"/>
            <a:chOff x="1366581" y="5189327"/>
            <a:chExt cx="672519" cy="30723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90A1F08-68B1-B34D-802C-28D9BD1DA126}"/>
                </a:ext>
              </a:extLst>
            </p:cNvPr>
            <p:cNvCxnSpPr/>
            <p:nvPr/>
          </p:nvCxnSpPr>
          <p:spPr>
            <a:xfrm flipV="1">
              <a:off x="1366581" y="5189327"/>
              <a:ext cx="0" cy="307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A05B49-9CC3-3146-B8D2-1508187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00" y="5189327"/>
              <a:ext cx="0" cy="2064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60FE75-EC24-EC46-8F4B-221C9B4666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6581" y="5189327"/>
              <a:ext cx="672513" cy="14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E4EC003-F65E-D146-8A10-DB3BFDB5A683}"/>
              </a:ext>
            </a:extLst>
          </p:cNvPr>
          <p:cNvGrpSpPr/>
          <p:nvPr/>
        </p:nvGrpSpPr>
        <p:grpSpPr>
          <a:xfrm>
            <a:off x="3826280" y="5078186"/>
            <a:ext cx="780748" cy="559429"/>
            <a:chOff x="3826280" y="5078186"/>
            <a:chExt cx="780748" cy="55942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FFA5B31-147F-F144-BF39-BFC62547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7028" y="5078186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9A81E7-383C-C84A-B70D-C1F61FFFF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280" y="5086183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E4AF47-48F2-1C45-9539-F7A4B8554BB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80" y="5086183"/>
              <a:ext cx="7718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074D62-16D5-7643-A0CF-B867515A11FE}"/>
              </a:ext>
            </a:extLst>
          </p:cNvPr>
          <p:cNvGrpSpPr/>
          <p:nvPr/>
        </p:nvGrpSpPr>
        <p:grpSpPr>
          <a:xfrm>
            <a:off x="1752655" y="4980214"/>
            <a:ext cx="906870" cy="646609"/>
            <a:chOff x="1752655" y="4980214"/>
            <a:chExt cx="906870" cy="646609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E4A4CC9-9FDC-1B4C-A3C0-7604D6FB0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525" y="4980214"/>
              <a:ext cx="0" cy="6466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271DCCB-B7E9-AF41-86B9-9FB0C09ED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61" y="4980214"/>
              <a:ext cx="0" cy="2091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D6B8DB4-DD82-E04D-B48B-DF76D5827F92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55" y="4980214"/>
              <a:ext cx="906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538E8A0-BDCB-9B4B-BC7C-0EA3304192D0}"/>
              </a:ext>
            </a:extLst>
          </p:cNvPr>
          <p:cNvGrpSpPr/>
          <p:nvPr/>
        </p:nvGrpSpPr>
        <p:grpSpPr>
          <a:xfrm>
            <a:off x="4212212" y="4869180"/>
            <a:ext cx="219810" cy="768435"/>
            <a:chOff x="4212212" y="4869180"/>
            <a:chExt cx="219810" cy="768435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B1A1460-11BA-364C-833A-59FA43DDC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212" y="4869180"/>
              <a:ext cx="0" cy="768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BAB7A5-9913-A545-AECD-7AAE888A3BBB}"/>
                </a:ext>
              </a:extLst>
            </p:cNvPr>
            <p:cNvCxnSpPr>
              <a:cxnSpLocks/>
            </p:cNvCxnSpPr>
            <p:nvPr/>
          </p:nvCxnSpPr>
          <p:spPr>
            <a:xfrm>
              <a:off x="4212212" y="4869180"/>
              <a:ext cx="2198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875E4EF-F6DE-ED49-AF7A-D9BB0D98F81A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22" y="4869180"/>
              <a:ext cx="0" cy="214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F45550-DABD-FA40-B20E-CA26ED2B40D9}"/>
              </a:ext>
            </a:extLst>
          </p:cNvPr>
          <p:cNvGrpSpPr/>
          <p:nvPr/>
        </p:nvGrpSpPr>
        <p:grpSpPr>
          <a:xfrm>
            <a:off x="3595076" y="4723583"/>
            <a:ext cx="727041" cy="568138"/>
            <a:chOff x="3595076" y="4723583"/>
            <a:chExt cx="727041" cy="568138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12A3E76-37C2-2948-8CF9-055449B1C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4400"/>
              <a:ext cx="0" cy="5673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AED0012-B181-A045-B1A3-C967A5F47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117" y="4724400"/>
              <a:ext cx="0" cy="144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3FC998-5B5D-614A-BAC0-BC8C3E17F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3583"/>
              <a:ext cx="727041" cy="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051ACE4-A3C9-0945-A27D-A89649458D83}"/>
              </a:ext>
            </a:extLst>
          </p:cNvPr>
          <p:cNvGrpSpPr/>
          <p:nvPr/>
        </p:nvGrpSpPr>
        <p:grpSpPr>
          <a:xfrm>
            <a:off x="5563638" y="4488570"/>
            <a:ext cx="579122" cy="1149045"/>
            <a:chOff x="5563638" y="4488570"/>
            <a:chExt cx="579122" cy="1149045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0D7651B-9929-D545-B40B-79314D15F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638" y="4488570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4564626-F889-7549-A679-4DB3D8A9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60" y="4488570"/>
              <a:ext cx="0" cy="1149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237F39B-027B-6A40-883C-79FB2505CB9F}"/>
                </a:ext>
              </a:extLst>
            </p:cNvPr>
            <p:cNvCxnSpPr>
              <a:cxnSpLocks/>
            </p:cNvCxnSpPr>
            <p:nvPr/>
          </p:nvCxnSpPr>
          <p:spPr>
            <a:xfrm>
              <a:off x="5563638" y="4488570"/>
              <a:ext cx="5745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E350E08-2FD0-3445-B5E8-99F222D81062}"/>
              </a:ext>
            </a:extLst>
          </p:cNvPr>
          <p:cNvGrpSpPr/>
          <p:nvPr/>
        </p:nvGrpSpPr>
        <p:grpSpPr>
          <a:xfrm>
            <a:off x="2281956" y="4273908"/>
            <a:ext cx="772164" cy="1363707"/>
            <a:chOff x="2281956" y="4273908"/>
            <a:chExt cx="772164" cy="13637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7BE4902-451A-EB46-98A4-CA15094B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56" y="4273908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38ECD5F-899C-664E-9060-A49608412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120" y="4273908"/>
              <a:ext cx="0" cy="13637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C55E931-5E4D-DF43-A8E6-31D68A372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956" y="4273908"/>
              <a:ext cx="7675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5002157-A38F-6A4D-9F5E-E4734192329D}"/>
              </a:ext>
            </a:extLst>
          </p:cNvPr>
          <p:cNvGrpSpPr/>
          <p:nvPr/>
        </p:nvGrpSpPr>
        <p:grpSpPr>
          <a:xfrm>
            <a:off x="2787624" y="4086283"/>
            <a:ext cx="2969054" cy="402287"/>
            <a:chOff x="2787624" y="4086283"/>
            <a:chExt cx="2969054" cy="402287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C1BFB0F-6B30-424A-8511-0669BE3F4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6678" y="4086283"/>
              <a:ext cx="0" cy="4022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DC6F73-645E-4443-87AA-C016258A8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624" y="4095250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60CBC25-2061-9942-BFC4-7E20B19719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7624" y="4095250"/>
              <a:ext cx="2959682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35731EE-D9E6-0E4D-9008-44B2D54CC7F1}"/>
              </a:ext>
            </a:extLst>
          </p:cNvPr>
          <p:cNvGrpSpPr/>
          <p:nvPr/>
        </p:nvGrpSpPr>
        <p:grpSpPr>
          <a:xfrm>
            <a:off x="3965456" y="3915769"/>
            <a:ext cx="264286" cy="801227"/>
            <a:chOff x="3965456" y="3915769"/>
            <a:chExt cx="264286" cy="80122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FD8D1A-CAB8-EC4D-AECE-FB49A6B6F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456" y="3915769"/>
              <a:ext cx="0" cy="8012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2660E50-393F-8249-8F17-32743A687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742" y="3915769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7301D7E-98B9-BD40-BFE5-36ACDAF23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456" y="3915769"/>
              <a:ext cx="2642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F0509281-36FA-6346-B2C2-89ED6170DEBF}"/>
              </a:ext>
            </a:extLst>
          </p:cNvPr>
          <p:cNvSpPr txBox="1"/>
          <p:nvPr/>
        </p:nvSpPr>
        <p:spPr>
          <a:xfrm>
            <a:off x="2811260" y="3102736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Dendrogram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F27D2AB-BCDE-4E4E-B572-A728C78B09F1}"/>
              </a:ext>
            </a:extLst>
          </p:cNvPr>
          <p:cNvCxnSpPr/>
          <p:nvPr/>
        </p:nvCxnSpPr>
        <p:spPr>
          <a:xfrm>
            <a:off x="957190" y="4373354"/>
            <a:ext cx="52484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4338DC20-0B52-C14F-8676-8AC2EE50FD73}"/>
              </a:ext>
            </a:extLst>
          </p:cNvPr>
          <p:cNvSpPr/>
          <p:nvPr/>
        </p:nvSpPr>
        <p:spPr>
          <a:xfrm rot="20691289">
            <a:off x="6759186" y="1371824"/>
            <a:ext cx="1336231" cy="2748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D11870F8-2B3F-A143-9890-D987D43449E6}"/>
              </a:ext>
            </a:extLst>
          </p:cNvPr>
          <p:cNvSpPr/>
          <p:nvPr/>
        </p:nvSpPr>
        <p:spPr>
          <a:xfrm rot="16200000">
            <a:off x="9982231" y="239711"/>
            <a:ext cx="778702" cy="261560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50C4160-4353-1847-9D09-D5E3F5F3820A}"/>
              </a:ext>
            </a:extLst>
          </p:cNvPr>
          <p:cNvSpPr/>
          <p:nvPr/>
        </p:nvSpPr>
        <p:spPr>
          <a:xfrm rot="16200000">
            <a:off x="8413029" y="2301558"/>
            <a:ext cx="689629" cy="69025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D624872-60E2-9447-A62E-F5B0FEB0A8EA}"/>
              </a:ext>
            </a:extLst>
          </p:cNvPr>
          <p:cNvSpPr/>
          <p:nvPr/>
        </p:nvSpPr>
        <p:spPr>
          <a:xfrm rot="2797336">
            <a:off x="10021603" y="2039882"/>
            <a:ext cx="1745160" cy="313920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F5927FA-4BAE-BF43-86CA-2D660885B1EC}"/>
              </a:ext>
            </a:extLst>
          </p:cNvPr>
          <p:cNvSpPr txBox="1"/>
          <p:nvPr/>
        </p:nvSpPr>
        <p:spPr>
          <a:xfrm>
            <a:off x="1072342" y="3990109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42540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188" grpId="0" animBg="1"/>
      <p:bldP spid="1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AC4FBF-54AE-0349-897B-BD0AF1E81955}"/>
              </a:ext>
            </a:extLst>
          </p:cNvPr>
          <p:cNvCxnSpPr>
            <a:cxnSpLocks/>
          </p:cNvCxnSpPr>
          <p:nvPr/>
        </p:nvCxnSpPr>
        <p:spPr>
          <a:xfrm>
            <a:off x="11093379" y="1570166"/>
            <a:ext cx="523782" cy="112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221E90-C762-B842-82BE-F6ECC36ED4B8}"/>
              </a:ext>
            </a:extLst>
          </p:cNvPr>
          <p:cNvCxnSpPr>
            <a:cxnSpLocks/>
          </p:cNvCxnSpPr>
          <p:nvPr/>
        </p:nvCxnSpPr>
        <p:spPr>
          <a:xfrm flipV="1">
            <a:off x="8744631" y="1594111"/>
            <a:ext cx="787823" cy="10709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928EC84-6EB2-D54C-9EF5-A325784736B1}"/>
              </a:ext>
            </a:extLst>
          </p:cNvPr>
          <p:cNvCxnSpPr>
            <a:cxnSpLocks/>
          </p:cNvCxnSpPr>
          <p:nvPr/>
        </p:nvCxnSpPr>
        <p:spPr>
          <a:xfrm flipV="1">
            <a:off x="7847912" y="2653023"/>
            <a:ext cx="905907" cy="650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9B5D9DF-E6D3-DC49-A334-3587B41BE6C2}"/>
              </a:ext>
            </a:extLst>
          </p:cNvPr>
          <p:cNvCxnSpPr>
            <a:cxnSpLocks/>
          </p:cNvCxnSpPr>
          <p:nvPr/>
        </p:nvCxnSpPr>
        <p:spPr>
          <a:xfrm>
            <a:off x="10148250" y="1409924"/>
            <a:ext cx="963206" cy="146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0622AE9-55B6-FF46-9B27-B9F72CAFBD1B}"/>
              </a:ext>
            </a:extLst>
          </p:cNvPr>
          <p:cNvCxnSpPr>
            <a:cxnSpLocks/>
          </p:cNvCxnSpPr>
          <p:nvPr/>
        </p:nvCxnSpPr>
        <p:spPr>
          <a:xfrm>
            <a:off x="11129542" y="3160220"/>
            <a:ext cx="254283" cy="926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AB1FD89-748A-2540-9750-6C149787730D}"/>
              </a:ext>
            </a:extLst>
          </p:cNvPr>
          <p:cNvCxnSpPr>
            <a:cxnSpLocks/>
          </p:cNvCxnSpPr>
          <p:nvPr/>
        </p:nvCxnSpPr>
        <p:spPr>
          <a:xfrm>
            <a:off x="10529564" y="3989751"/>
            <a:ext cx="843787" cy="965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6A18F95-9E12-6C46-A0A3-026260026A83}"/>
              </a:ext>
            </a:extLst>
          </p:cNvPr>
          <p:cNvCxnSpPr>
            <a:cxnSpLocks/>
          </p:cNvCxnSpPr>
          <p:nvPr/>
        </p:nvCxnSpPr>
        <p:spPr>
          <a:xfrm flipV="1">
            <a:off x="7087963" y="1718492"/>
            <a:ext cx="230274" cy="81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2005B9F-A700-6341-8FC6-332EE7533117}"/>
              </a:ext>
            </a:extLst>
          </p:cNvPr>
          <p:cNvCxnSpPr>
            <a:cxnSpLocks/>
          </p:cNvCxnSpPr>
          <p:nvPr/>
        </p:nvCxnSpPr>
        <p:spPr>
          <a:xfrm flipV="1">
            <a:off x="9826636" y="3989751"/>
            <a:ext cx="688395" cy="383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7D529B-F085-C04B-9A8C-6338950BEEB8}"/>
              </a:ext>
            </a:extLst>
          </p:cNvPr>
          <p:cNvCxnSpPr>
            <a:cxnSpLocks/>
          </p:cNvCxnSpPr>
          <p:nvPr/>
        </p:nvCxnSpPr>
        <p:spPr>
          <a:xfrm flipH="1" flipV="1">
            <a:off x="7548443" y="2636277"/>
            <a:ext cx="283522" cy="690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31095C9-C79B-BC4D-AF27-30AA5FAD8ABE}"/>
              </a:ext>
            </a:extLst>
          </p:cNvPr>
          <p:cNvCxnSpPr>
            <a:cxnSpLocks/>
          </p:cNvCxnSpPr>
          <p:nvPr/>
        </p:nvCxnSpPr>
        <p:spPr>
          <a:xfrm flipV="1">
            <a:off x="9419960" y="1352078"/>
            <a:ext cx="721497" cy="28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7BEE83-4A17-7241-A3FB-6DEFCA866472}"/>
              </a:ext>
            </a:extLst>
          </p:cNvPr>
          <p:cNvCxnSpPr>
            <a:cxnSpLocks/>
          </p:cNvCxnSpPr>
          <p:nvPr/>
        </p:nvCxnSpPr>
        <p:spPr>
          <a:xfrm flipV="1">
            <a:off x="11129542" y="2712817"/>
            <a:ext cx="487619" cy="456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373250-95BA-FE4C-9CB4-1BF2C42470FC}"/>
              </a:ext>
            </a:extLst>
          </p:cNvPr>
          <p:cNvCxnSpPr>
            <a:cxnSpLocks/>
          </p:cNvCxnSpPr>
          <p:nvPr/>
        </p:nvCxnSpPr>
        <p:spPr>
          <a:xfrm flipV="1">
            <a:off x="7288941" y="3303439"/>
            <a:ext cx="548640" cy="191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A7C4BD-53EA-F64F-8A4C-14331D981FBF}"/>
              </a:ext>
            </a:extLst>
          </p:cNvPr>
          <p:cNvCxnSpPr>
            <a:cxnSpLocks/>
          </p:cNvCxnSpPr>
          <p:nvPr/>
        </p:nvCxnSpPr>
        <p:spPr>
          <a:xfrm>
            <a:off x="7103981" y="2495777"/>
            <a:ext cx="428515" cy="141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60F1-1EF8-914B-AE3D-7A3BE291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BF3-D306-E14A-9157-B2C4B2B6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A38F-E660-6243-AF4A-5C542CC0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66BC1-E6FE-4946-B9DE-81978CD9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4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ABC60-1BE0-2F41-883F-4EFB9896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21A8471-4701-BD43-A0B1-BC0A3121053F}"/>
              </a:ext>
            </a:extLst>
          </p:cNvPr>
          <p:cNvSpPr/>
          <p:nvPr/>
        </p:nvSpPr>
        <p:spPr>
          <a:xfrm>
            <a:off x="9805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A01DAF-2B1D-6C4B-8EFD-897CCCBB031F}"/>
              </a:ext>
            </a:extLst>
          </p:cNvPr>
          <p:cNvSpPr/>
          <p:nvPr/>
        </p:nvSpPr>
        <p:spPr>
          <a:xfrm>
            <a:off x="13665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01DED0-B8AF-4D45-B462-B12185641EF5}"/>
              </a:ext>
            </a:extLst>
          </p:cNvPr>
          <p:cNvSpPr/>
          <p:nvPr/>
        </p:nvSpPr>
        <p:spPr>
          <a:xfrm>
            <a:off x="17526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E52465-9F30-4849-9FC3-B742F6C2E749}"/>
              </a:ext>
            </a:extLst>
          </p:cNvPr>
          <p:cNvSpPr/>
          <p:nvPr/>
        </p:nvSpPr>
        <p:spPr>
          <a:xfrm>
            <a:off x="21387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7C7559-8258-D14D-A7BD-EAD8FA77D149}"/>
              </a:ext>
            </a:extLst>
          </p:cNvPr>
          <p:cNvSpPr/>
          <p:nvPr/>
        </p:nvSpPr>
        <p:spPr>
          <a:xfrm>
            <a:off x="25248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4E73DA-ADEE-1A47-A11A-2485E96EADD5}"/>
              </a:ext>
            </a:extLst>
          </p:cNvPr>
          <p:cNvSpPr/>
          <p:nvPr/>
        </p:nvSpPr>
        <p:spPr>
          <a:xfrm>
            <a:off x="29109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0855AE-655D-314A-AAB7-6969E64B7A86}"/>
              </a:ext>
            </a:extLst>
          </p:cNvPr>
          <p:cNvSpPr/>
          <p:nvPr/>
        </p:nvSpPr>
        <p:spPr>
          <a:xfrm>
            <a:off x="32969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CDCF5C-9639-A44F-B858-DC19621AA4C6}"/>
              </a:ext>
            </a:extLst>
          </p:cNvPr>
          <p:cNvSpPr/>
          <p:nvPr/>
        </p:nvSpPr>
        <p:spPr>
          <a:xfrm>
            <a:off x="36830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D289BB-6DF1-7845-A215-F1B92E683F5E}"/>
              </a:ext>
            </a:extLst>
          </p:cNvPr>
          <p:cNvSpPr/>
          <p:nvPr/>
        </p:nvSpPr>
        <p:spPr>
          <a:xfrm>
            <a:off x="6960762" y="234983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DD5C2B-E187-A34E-BB75-88FC064948EB}"/>
              </a:ext>
            </a:extLst>
          </p:cNvPr>
          <p:cNvSpPr/>
          <p:nvPr/>
        </p:nvSpPr>
        <p:spPr>
          <a:xfrm>
            <a:off x="7407802" y="2493058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DABD88-EDC5-B241-8D33-FC7634CAE1D0}"/>
              </a:ext>
            </a:extLst>
          </p:cNvPr>
          <p:cNvSpPr/>
          <p:nvPr/>
        </p:nvSpPr>
        <p:spPr>
          <a:xfrm>
            <a:off x="40691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28C147-F86B-ED42-8464-AB6DDF3856A2}"/>
              </a:ext>
            </a:extLst>
          </p:cNvPr>
          <p:cNvSpPr/>
          <p:nvPr/>
        </p:nvSpPr>
        <p:spPr>
          <a:xfrm>
            <a:off x="44552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0315CB-A584-214C-B991-0D752762DCDB}"/>
              </a:ext>
            </a:extLst>
          </p:cNvPr>
          <p:cNvSpPr/>
          <p:nvPr/>
        </p:nvSpPr>
        <p:spPr>
          <a:xfrm>
            <a:off x="48413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666C02-8CE4-DA48-9A70-654DF3CA8971}"/>
              </a:ext>
            </a:extLst>
          </p:cNvPr>
          <p:cNvSpPr/>
          <p:nvPr/>
        </p:nvSpPr>
        <p:spPr>
          <a:xfrm>
            <a:off x="52273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484036-548C-1849-A836-A4939520952F}"/>
              </a:ext>
            </a:extLst>
          </p:cNvPr>
          <p:cNvSpPr/>
          <p:nvPr/>
        </p:nvSpPr>
        <p:spPr>
          <a:xfrm>
            <a:off x="56134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DB9632-4EF6-2140-802B-15CAB1333343}"/>
              </a:ext>
            </a:extLst>
          </p:cNvPr>
          <p:cNvSpPr/>
          <p:nvPr/>
        </p:nvSpPr>
        <p:spPr>
          <a:xfrm>
            <a:off x="59995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E55918-E9BB-CB43-ABE0-048C63F1D464}"/>
              </a:ext>
            </a:extLst>
          </p:cNvPr>
          <p:cNvSpPr/>
          <p:nvPr/>
        </p:nvSpPr>
        <p:spPr>
          <a:xfrm>
            <a:off x="7145722" y="335293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D1B015-5038-FD49-9FF8-581E7BBE5488}"/>
              </a:ext>
            </a:extLst>
          </p:cNvPr>
          <p:cNvSpPr/>
          <p:nvPr/>
        </p:nvSpPr>
        <p:spPr>
          <a:xfrm>
            <a:off x="7694362" y="31602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433CD3-28F2-A241-9EB2-EC6CFCEC9E76}"/>
              </a:ext>
            </a:extLst>
          </p:cNvPr>
          <p:cNvSpPr/>
          <p:nvPr/>
        </p:nvSpPr>
        <p:spPr>
          <a:xfrm>
            <a:off x="7175018" y="158552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79A4F6-C396-CB41-BF0A-3BABF16C7AD2}"/>
              </a:ext>
            </a:extLst>
          </p:cNvPr>
          <p:cNvSpPr/>
          <p:nvPr/>
        </p:nvSpPr>
        <p:spPr>
          <a:xfrm>
            <a:off x="8610600" y="248820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9ED9F2-B00A-1244-B998-3954F463801F}"/>
              </a:ext>
            </a:extLst>
          </p:cNvPr>
          <p:cNvSpPr/>
          <p:nvPr/>
        </p:nvSpPr>
        <p:spPr>
          <a:xfrm>
            <a:off x="11473942" y="2560943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F8138E-1360-8C40-8E51-F1DF6C3E2AE9}"/>
              </a:ext>
            </a:extLst>
          </p:cNvPr>
          <p:cNvSpPr/>
          <p:nvPr/>
        </p:nvSpPr>
        <p:spPr>
          <a:xfrm>
            <a:off x="10371812" y="3846532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96B5CE-7C74-A24D-8D85-125E3294E950}"/>
              </a:ext>
            </a:extLst>
          </p:cNvPr>
          <p:cNvSpPr/>
          <p:nvPr/>
        </p:nvSpPr>
        <p:spPr>
          <a:xfrm>
            <a:off x="11240606" y="3943064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782BDF-0057-D04E-A824-C7A9E64A7E4D}"/>
              </a:ext>
            </a:extLst>
          </p:cNvPr>
          <p:cNvSpPr/>
          <p:nvPr/>
        </p:nvSpPr>
        <p:spPr>
          <a:xfrm>
            <a:off x="9695761" y="4202131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EBEC12-4A93-364A-A8DD-AF04D755A6D2}"/>
              </a:ext>
            </a:extLst>
          </p:cNvPr>
          <p:cNvSpPr/>
          <p:nvPr/>
        </p:nvSpPr>
        <p:spPr>
          <a:xfrm>
            <a:off x="10986323" y="30065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AAF0CC-C1FD-5648-9C1A-2C1768255949}"/>
              </a:ext>
            </a:extLst>
          </p:cNvPr>
          <p:cNvSpPr/>
          <p:nvPr/>
        </p:nvSpPr>
        <p:spPr>
          <a:xfrm>
            <a:off x="9375000" y="1447777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EF3EE-8129-8F4A-9040-8CF7FF6512B2}"/>
              </a:ext>
            </a:extLst>
          </p:cNvPr>
          <p:cNvSpPr/>
          <p:nvPr/>
        </p:nvSpPr>
        <p:spPr>
          <a:xfrm>
            <a:off x="10005031" y="123135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805C57-2C98-A24F-9B91-63C0F51CF106}"/>
              </a:ext>
            </a:extLst>
          </p:cNvPr>
          <p:cNvSpPr/>
          <p:nvPr/>
        </p:nvSpPr>
        <p:spPr>
          <a:xfrm>
            <a:off x="10968237" y="1413146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0D5810-8777-0249-8F11-35776EF9F3FE}"/>
              </a:ext>
            </a:extLst>
          </p:cNvPr>
          <p:cNvSpPr/>
          <p:nvPr/>
        </p:nvSpPr>
        <p:spPr>
          <a:xfrm>
            <a:off x="6736080" y="975360"/>
            <a:ext cx="5304906" cy="37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D7113-F0C5-8F49-AAED-3E990D4A6D81}"/>
              </a:ext>
            </a:extLst>
          </p:cNvPr>
          <p:cNvCxnSpPr/>
          <p:nvPr/>
        </p:nvCxnSpPr>
        <p:spPr>
          <a:xfrm flipV="1">
            <a:off x="838200" y="2488205"/>
            <a:ext cx="0" cy="34278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22E3DD-B05E-9C47-8B6E-47A6E9AC9260}"/>
              </a:ext>
            </a:extLst>
          </p:cNvPr>
          <p:cNvSpPr txBox="1"/>
          <p:nvPr/>
        </p:nvSpPr>
        <p:spPr>
          <a:xfrm rot="16200000">
            <a:off x="106374" y="3948305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F9BAA6-23CE-EB4E-9223-A3979580FA21}"/>
              </a:ext>
            </a:extLst>
          </p:cNvPr>
          <p:cNvGrpSpPr/>
          <p:nvPr/>
        </p:nvGrpSpPr>
        <p:grpSpPr>
          <a:xfrm>
            <a:off x="1123720" y="5496559"/>
            <a:ext cx="386081" cy="133060"/>
            <a:chOff x="1123720" y="5496559"/>
            <a:chExt cx="386081" cy="1330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17BCF2-25D6-D14B-8BC3-E3932EDBBCB5}"/>
                </a:ext>
              </a:extLst>
            </p:cNvPr>
            <p:cNvCxnSpPr>
              <a:stCxn id="2" idx="0"/>
            </p:cNvCxnSpPr>
            <p:nvPr/>
          </p:nvCxnSpPr>
          <p:spPr>
            <a:xfrm flipH="1" flipV="1">
              <a:off x="1123720" y="5496560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F1C657-6194-E644-BF85-86EDEEE2CF3F}"/>
                </a:ext>
              </a:extLst>
            </p:cNvPr>
            <p:cNvCxnSpPr/>
            <p:nvPr/>
          </p:nvCxnSpPr>
          <p:spPr>
            <a:xfrm flipH="1" flipV="1">
              <a:off x="1509800" y="5496559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C7A516-7396-6546-8EF5-8B21A2409B25}"/>
                </a:ext>
              </a:extLst>
            </p:cNvPr>
            <p:cNvCxnSpPr/>
            <p:nvPr/>
          </p:nvCxnSpPr>
          <p:spPr>
            <a:xfrm>
              <a:off x="1123720" y="549655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9D84786-60DB-1049-83B5-14F4877CCFAB}"/>
              </a:ext>
            </a:extLst>
          </p:cNvPr>
          <p:cNvGrpSpPr/>
          <p:nvPr/>
        </p:nvGrpSpPr>
        <p:grpSpPr>
          <a:xfrm>
            <a:off x="1895876" y="5395748"/>
            <a:ext cx="386086" cy="233870"/>
            <a:chOff x="1895876" y="5395748"/>
            <a:chExt cx="386086" cy="23387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A0AA5F-6A2A-5C47-A845-3AA7CEB49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960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61B2F2-6B20-C445-B9BE-F7384FA266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5876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23FE79-A593-EB41-9125-4919361B7135}"/>
                </a:ext>
              </a:extLst>
            </p:cNvPr>
            <p:cNvCxnSpPr/>
            <p:nvPr/>
          </p:nvCxnSpPr>
          <p:spPr>
            <a:xfrm>
              <a:off x="1895876" y="5396710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7BC987-7264-2442-9A0C-E60B50F1BDB6}"/>
              </a:ext>
            </a:extLst>
          </p:cNvPr>
          <p:cNvGrpSpPr/>
          <p:nvPr/>
        </p:nvGrpSpPr>
        <p:grpSpPr>
          <a:xfrm>
            <a:off x="3440200" y="5292538"/>
            <a:ext cx="1544320" cy="345077"/>
            <a:chOff x="3440200" y="5292538"/>
            <a:chExt cx="1544320" cy="3450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5C73670-47B1-E34D-8921-BC337527D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0200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FA8849-E33B-1E41-A784-A70DECD973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4519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B414BC1-4612-2F4E-86ED-41C68372BC48}"/>
                </a:ext>
              </a:extLst>
            </p:cNvPr>
            <p:cNvCxnSpPr/>
            <p:nvPr/>
          </p:nvCxnSpPr>
          <p:spPr>
            <a:xfrm>
              <a:off x="3440200" y="5292538"/>
              <a:ext cx="15443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FA11F4-C866-3C4F-BD58-E0F74F98F5C6}"/>
              </a:ext>
            </a:extLst>
          </p:cNvPr>
          <p:cNvGrpSpPr/>
          <p:nvPr/>
        </p:nvGrpSpPr>
        <p:grpSpPr>
          <a:xfrm>
            <a:off x="5370598" y="5189327"/>
            <a:ext cx="386086" cy="440291"/>
            <a:chOff x="1895876" y="5189327"/>
            <a:chExt cx="386086" cy="44029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1093D79-C84C-D040-A790-73546DB8E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62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EE3E9-7813-7946-80D7-5E5A2DEFB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878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70459E3-59A5-9443-B611-BC4C9FA384F9}"/>
                </a:ext>
              </a:extLst>
            </p:cNvPr>
            <p:cNvCxnSpPr/>
            <p:nvPr/>
          </p:nvCxnSpPr>
          <p:spPr>
            <a:xfrm>
              <a:off x="1895876" y="519081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58B991-F11C-7847-9FDD-DEFC9E6F5303}"/>
              </a:ext>
            </a:extLst>
          </p:cNvPr>
          <p:cNvGrpSpPr/>
          <p:nvPr/>
        </p:nvGrpSpPr>
        <p:grpSpPr>
          <a:xfrm>
            <a:off x="1366581" y="5189327"/>
            <a:ext cx="672519" cy="307232"/>
            <a:chOff x="1366581" y="5189327"/>
            <a:chExt cx="672519" cy="30723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90A1F08-68B1-B34D-802C-28D9BD1DA126}"/>
                </a:ext>
              </a:extLst>
            </p:cNvPr>
            <p:cNvCxnSpPr/>
            <p:nvPr/>
          </p:nvCxnSpPr>
          <p:spPr>
            <a:xfrm flipV="1">
              <a:off x="1366581" y="5189327"/>
              <a:ext cx="0" cy="307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A05B49-9CC3-3146-B8D2-1508187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00" y="5189327"/>
              <a:ext cx="0" cy="2064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60FE75-EC24-EC46-8F4B-221C9B4666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6581" y="5189327"/>
              <a:ext cx="672513" cy="14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E4EC003-F65E-D146-8A10-DB3BFDB5A683}"/>
              </a:ext>
            </a:extLst>
          </p:cNvPr>
          <p:cNvGrpSpPr/>
          <p:nvPr/>
        </p:nvGrpSpPr>
        <p:grpSpPr>
          <a:xfrm>
            <a:off x="3826280" y="5078186"/>
            <a:ext cx="780748" cy="559429"/>
            <a:chOff x="3826280" y="5078186"/>
            <a:chExt cx="780748" cy="55942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FFA5B31-147F-F144-BF39-BFC62547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7028" y="5078186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9A81E7-383C-C84A-B70D-C1F61FFFF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280" y="5086183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E4AF47-48F2-1C45-9539-F7A4B8554BB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80" y="5086183"/>
              <a:ext cx="7718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074D62-16D5-7643-A0CF-B867515A11FE}"/>
              </a:ext>
            </a:extLst>
          </p:cNvPr>
          <p:cNvGrpSpPr/>
          <p:nvPr/>
        </p:nvGrpSpPr>
        <p:grpSpPr>
          <a:xfrm>
            <a:off x="1752655" y="4980214"/>
            <a:ext cx="906870" cy="646609"/>
            <a:chOff x="1752655" y="4980214"/>
            <a:chExt cx="906870" cy="646609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E4A4CC9-9FDC-1B4C-A3C0-7604D6FB0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525" y="4980214"/>
              <a:ext cx="0" cy="6466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271DCCB-B7E9-AF41-86B9-9FB0C09ED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61" y="4980214"/>
              <a:ext cx="0" cy="2091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D6B8DB4-DD82-E04D-B48B-DF76D5827F92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55" y="4980214"/>
              <a:ext cx="906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538E8A0-BDCB-9B4B-BC7C-0EA3304192D0}"/>
              </a:ext>
            </a:extLst>
          </p:cNvPr>
          <p:cNvGrpSpPr/>
          <p:nvPr/>
        </p:nvGrpSpPr>
        <p:grpSpPr>
          <a:xfrm>
            <a:off x="4212212" y="4869180"/>
            <a:ext cx="219810" cy="768435"/>
            <a:chOff x="4212212" y="4869180"/>
            <a:chExt cx="219810" cy="768435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B1A1460-11BA-364C-833A-59FA43DDC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212" y="4869180"/>
              <a:ext cx="0" cy="768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BAB7A5-9913-A545-AECD-7AAE888A3BBB}"/>
                </a:ext>
              </a:extLst>
            </p:cNvPr>
            <p:cNvCxnSpPr>
              <a:cxnSpLocks/>
            </p:cNvCxnSpPr>
            <p:nvPr/>
          </p:nvCxnSpPr>
          <p:spPr>
            <a:xfrm>
              <a:off x="4212212" y="4869180"/>
              <a:ext cx="2198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875E4EF-F6DE-ED49-AF7A-D9BB0D98F81A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22" y="4869180"/>
              <a:ext cx="0" cy="214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F45550-DABD-FA40-B20E-CA26ED2B40D9}"/>
              </a:ext>
            </a:extLst>
          </p:cNvPr>
          <p:cNvGrpSpPr/>
          <p:nvPr/>
        </p:nvGrpSpPr>
        <p:grpSpPr>
          <a:xfrm>
            <a:off x="3595076" y="4723583"/>
            <a:ext cx="727041" cy="568138"/>
            <a:chOff x="3595076" y="4723583"/>
            <a:chExt cx="727041" cy="568138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12A3E76-37C2-2948-8CF9-055449B1C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4400"/>
              <a:ext cx="0" cy="5673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AED0012-B181-A045-B1A3-C967A5F47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117" y="4724400"/>
              <a:ext cx="0" cy="144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3FC998-5B5D-614A-BAC0-BC8C3E17F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3583"/>
              <a:ext cx="727041" cy="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051ACE4-A3C9-0945-A27D-A89649458D83}"/>
              </a:ext>
            </a:extLst>
          </p:cNvPr>
          <p:cNvGrpSpPr/>
          <p:nvPr/>
        </p:nvGrpSpPr>
        <p:grpSpPr>
          <a:xfrm>
            <a:off x="5563638" y="4488570"/>
            <a:ext cx="579122" cy="1149045"/>
            <a:chOff x="5563638" y="4488570"/>
            <a:chExt cx="579122" cy="1149045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0D7651B-9929-D545-B40B-79314D15F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638" y="4488570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4564626-F889-7549-A679-4DB3D8A9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60" y="4488570"/>
              <a:ext cx="0" cy="1149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237F39B-027B-6A40-883C-79FB2505CB9F}"/>
                </a:ext>
              </a:extLst>
            </p:cNvPr>
            <p:cNvCxnSpPr>
              <a:cxnSpLocks/>
            </p:cNvCxnSpPr>
            <p:nvPr/>
          </p:nvCxnSpPr>
          <p:spPr>
            <a:xfrm>
              <a:off x="5563638" y="4488570"/>
              <a:ext cx="5745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E350E08-2FD0-3445-B5E8-99F222D81062}"/>
              </a:ext>
            </a:extLst>
          </p:cNvPr>
          <p:cNvGrpSpPr/>
          <p:nvPr/>
        </p:nvGrpSpPr>
        <p:grpSpPr>
          <a:xfrm>
            <a:off x="2281956" y="4273908"/>
            <a:ext cx="772164" cy="1363707"/>
            <a:chOff x="2281956" y="4273908"/>
            <a:chExt cx="772164" cy="13637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7BE4902-451A-EB46-98A4-CA15094B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56" y="4273908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38ECD5F-899C-664E-9060-A49608412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120" y="4273908"/>
              <a:ext cx="0" cy="13637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C55E931-5E4D-DF43-A8E6-31D68A372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956" y="4273908"/>
              <a:ext cx="7675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5002157-A38F-6A4D-9F5E-E4734192329D}"/>
              </a:ext>
            </a:extLst>
          </p:cNvPr>
          <p:cNvGrpSpPr/>
          <p:nvPr/>
        </p:nvGrpSpPr>
        <p:grpSpPr>
          <a:xfrm>
            <a:off x="2787624" y="4086283"/>
            <a:ext cx="2969054" cy="402287"/>
            <a:chOff x="2787624" y="4086283"/>
            <a:chExt cx="2969054" cy="402287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C1BFB0F-6B30-424A-8511-0669BE3F4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6678" y="4086283"/>
              <a:ext cx="0" cy="4022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DC6F73-645E-4443-87AA-C016258A8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624" y="4095250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60CBC25-2061-9942-BFC4-7E20B19719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7624" y="4095250"/>
              <a:ext cx="2959682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35731EE-D9E6-0E4D-9008-44B2D54CC7F1}"/>
              </a:ext>
            </a:extLst>
          </p:cNvPr>
          <p:cNvGrpSpPr/>
          <p:nvPr/>
        </p:nvGrpSpPr>
        <p:grpSpPr>
          <a:xfrm>
            <a:off x="3965456" y="3915769"/>
            <a:ext cx="264286" cy="801227"/>
            <a:chOff x="3965456" y="3915769"/>
            <a:chExt cx="264286" cy="80122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FD8D1A-CAB8-EC4D-AECE-FB49A6B6F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456" y="3915769"/>
              <a:ext cx="0" cy="8012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2660E50-393F-8249-8F17-32743A687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742" y="3915769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7301D7E-98B9-BD40-BFE5-36ACDAF23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456" y="3915769"/>
              <a:ext cx="2642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F0509281-36FA-6346-B2C2-89ED6170DEBF}"/>
              </a:ext>
            </a:extLst>
          </p:cNvPr>
          <p:cNvSpPr txBox="1"/>
          <p:nvPr/>
        </p:nvSpPr>
        <p:spPr>
          <a:xfrm>
            <a:off x="2811260" y="3102736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Dendrogram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F27D2AB-BCDE-4E4E-B572-A728C78B09F1}"/>
              </a:ext>
            </a:extLst>
          </p:cNvPr>
          <p:cNvCxnSpPr/>
          <p:nvPr/>
        </p:nvCxnSpPr>
        <p:spPr>
          <a:xfrm>
            <a:off x="974648" y="4192430"/>
            <a:ext cx="52484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4338DC20-0B52-C14F-8676-8AC2EE50FD73}"/>
              </a:ext>
            </a:extLst>
          </p:cNvPr>
          <p:cNvSpPr/>
          <p:nvPr/>
        </p:nvSpPr>
        <p:spPr>
          <a:xfrm rot="20691289">
            <a:off x="6742967" y="1249825"/>
            <a:ext cx="2270141" cy="2748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D11870F8-2B3F-A143-9890-D987D43449E6}"/>
              </a:ext>
            </a:extLst>
          </p:cNvPr>
          <p:cNvSpPr/>
          <p:nvPr/>
        </p:nvSpPr>
        <p:spPr>
          <a:xfrm rot="16200000">
            <a:off x="9982231" y="239711"/>
            <a:ext cx="778702" cy="261560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D624872-60E2-9447-A62E-F5B0FEB0A8EA}"/>
              </a:ext>
            </a:extLst>
          </p:cNvPr>
          <p:cNvSpPr/>
          <p:nvPr/>
        </p:nvSpPr>
        <p:spPr>
          <a:xfrm rot="2797336">
            <a:off x="10021603" y="2039882"/>
            <a:ext cx="1745160" cy="313920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F5927FA-4BAE-BF43-86CA-2D660885B1EC}"/>
              </a:ext>
            </a:extLst>
          </p:cNvPr>
          <p:cNvSpPr txBox="1"/>
          <p:nvPr/>
        </p:nvSpPr>
        <p:spPr>
          <a:xfrm>
            <a:off x="1089800" y="3809185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DBC77-DF80-EC45-B7A1-73D87E3A80CE}"/>
              </a:ext>
            </a:extLst>
          </p:cNvPr>
          <p:cNvSpPr txBox="1"/>
          <p:nvPr/>
        </p:nvSpPr>
        <p:spPr>
          <a:xfrm>
            <a:off x="1029124" y="1578488"/>
            <a:ext cx="452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example, distance between clusters is defined by the </a:t>
            </a:r>
            <a:r>
              <a:rPr lang="en-US" b="1" dirty="0"/>
              <a:t>closest</a:t>
            </a:r>
            <a:r>
              <a:rPr lang="en-US" dirty="0"/>
              <a:t> pair </a:t>
            </a:r>
          </a:p>
        </p:txBody>
      </p:sp>
    </p:spTree>
    <p:extLst>
      <p:ext uri="{BB962C8B-B14F-4D97-AF65-F5344CB8AC3E}">
        <p14:creationId xmlns:p14="http://schemas.microsoft.com/office/powerpoint/2010/main" val="6902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8" grpId="0" animBg="1"/>
      <p:bldP spid="1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AC4FBF-54AE-0349-897B-BD0AF1E81955}"/>
              </a:ext>
            </a:extLst>
          </p:cNvPr>
          <p:cNvCxnSpPr>
            <a:cxnSpLocks/>
          </p:cNvCxnSpPr>
          <p:nvPr/>
        </p:nvCxnSpPr>
        <p:spPr>
          <a:xfrm>
            <a:off x="11093379" y="1570166"/>
            <a:ext cx="523782" cy="1129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7221E90-C762-B842-82BE-F6ECC36ED4B8}"/>
              </a:ext>
            </a:extLst>
          </p:cNvPr>
          <p:cNvCxnSpPr>
            <a:cxnSpLocks/>
          </p:cNvCxnSpPr>
          <p:nvPr/>
        </p:nvCxnSpPr>
        <p:spPr>
          <a:xfrm flipV="1">
            <a:off x="8744631" y="1594111"/>
            <a:ext cx="787823" cy="10709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928EC84-6EB2-D54C-9EF5-A325784736B1}"/>
              </a:ext>
            </a:extLst>
          </p:cNvPr>
          <p:cNvCxnSpPr>
            <a:cxnSpLocks/>
          </p:cNvCxnSpPr>
          <p:nvPr/>
        </p:nvCxnSpPr>
        <p:spPr>
          <a:xfrm flipV="1">
            <a:off x="7847912" y="2653023"/>
            <a:ext cx="905907" cy="6504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9B5D9DF-E6D3-DC49-A334-3587B41BE6C2}"/>
              </a:ext>
            </a:extLst>
          </p:cNvPr>
          <p:cNvCxnSpPr>
            <a:cxnSpLocks/>
          </p:cNvCxnSpPr>
          <p:nvPr/>
        </p:nvCxnSpPr>
        <p:spPr>
          <a:xfrm>
            <a:off x="10148250" y="1409924"/>
            <a:ext cx="963206" cy="146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0622AE9-55B6-FF46-9B27-B9F72CAFBD1B}"/>
              </a:ext>
            </a:extLst>
          </p:cNvPr>
          <p:cNvCxnSpPr>
            <a:cxnSpLocks/>
          </p:cNvCxnSpPr>
          <p:nvPr/>
        </p:nvCxnSpPr>
        <p:spPr>
          <a:xfrm>
            <a:off x="11129542" y="3160220"/>
            <a:ext cx="254283" cy="926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AB1FD89-748A-2540-9750-6C149787730D}"/>
              </a:ext>
            </a:extLst>
          </p:cNvPr>
          <p:cNvCxnSpPr>
            <a:cxnSpLocks/>
          </p:cNvCxnSpPr>
          <p:nvPr/>
        </p:nvCxnSpPr>
        <p:spPr>
          <a:xfrm>
            <a:off x="10529564" y="3989751"/>
            <a:ext cx="843787" cy="965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6A18F95-9E12-6C46-A0A3-026260026A83}"/>
              </a:ext>
            </a:extLst>
          </p:cNvPr>
          <p:cNvCxnSpPr>
            <a:cxnSpLocks/>
          </p:cNvCxnSpPr>
          <p:nvPr/>
        </p:nvCxnSpPr>
        <p:spPr>
          <a:xfrm flipV="1">
            <a:off x="7087963" y="1718492"/>
            <a:ext cx="230274" cy="819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2005B9F-A700-6341-8FC6-332EE7533117}"/>
              </a:ext>
            </a:extLst>
          </p:cNvPr>
          <p:cNvCxnSpPr>
            <a:cxnSpLocks/>
          </p:cNvCxnSpPr>
          <p:nvPr/>
        </p:nvCxnSpPr>
        <p:spPr>
          <a:xfrm flipV="1">
            <a:off x="9826636" y="3989751"/>
            <a:ext cx="688395" cy="3836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7D529B-F085-C04B-9A8C-6338950BEEB8}"/>
              </a:ext>
            </a:extLst>
          </p:cNvPr>
          <p:cNvCxnSpPr>
            <a:cxnSpLocks/>
          </p:cNvCxnSpPr>
          <p:nvPr/>
        </p:nvCxnSpPr>
        <p:spPr>
          <a:xfrm flipH="1" flipV="1">
            <a:off x="7548443" y="2636277"/>
            <a:ext cx="283522" cy="690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31095C9-C79B-BC4D-AF27-30AA5FAD8ABE}"/>
              </a:ext>
            </a:extLst>
          </p:cNvPr>
          <p:cNvCxnSpPr>
            <a:cxnSpLocks/>
          </p:cNvCxnSpPr>
          <p:nvPr/>
        </p:nvCxnSpPr>
        <p:spPr>
          <a:xfrm flipV="1">
            <a:off x="9419960" y="1352078"/>
            <a:ext cx="721497" cy="2877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7BEE83-4A17-7241-A3FB-6DEFCA866472}"/>
              </a:ext>
            </a:extLst>
          </p:cNvPr>
          <p:cNvCxnSpPr>
            <a:cxnSpLocks/>
          </p:cNvCxnSpPr>
          <p:nvPr/>
        </p:nvCxnSpPr>
        <p:spPr>
          <a:xfrm flipV="1">
            <a:off x="11129542" y="2712817"/>
            <a:ext cx="487619" cy="4560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373250-95BA-FE4C-9CB4-1BF2C42470FC}"/>
              </a:ext>
            </a:extLst>
          </p:cNvPr>
          <p:cNvCxnSpPr>
            <a:cxnSpLocks/>
          </p:cNvCxnSpPr>
          <p:nvPr/>
        </p:nvCxnSpPr>
        <p:spPr>
          <a:xfrm flipV="1">
            <a:off x="7288941" y="3303439"/>
            <a:ext cx="548640" cy="191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A7C4BD-53EA-F64F-8A4C-14331D981FBF}"/>
              </a:ext>
            </a:extLst>
          </p:cNvPr>
          <p:cNvCxnSpPr>
            <a:cxnSpLocks/>
          </p:cNvCxnSpPr>
          <p:nvPr/>
        </p:nvCxnSpPr>
        <p:spPr>
          <a:xfrm>
            <a:off x="7103981" y="2495777"/>
            <a:ext cx="428515" cy="141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60F1-1EF8-914B-AE3D-7A3BE291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BF3-D306-E14A-9157-B2C4B2B6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A38F-E660-6243-AF4A-5C542CC0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66BC1-E6FE-4946-B9DE-81978CD9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4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ABC60-1BE0-2F41-883F-4EFB9896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21A8471-4701-BD43-A0B1-BC0A3121053F}"/>
              </a:ext>
            </a:extLst>
          </p:cNvPr>
          <p:cNvSpPr/>
          <p:nvPr/>
        </p:nvSpPr>
        <p:spPr>
          <a:xfrm>
            <a:off x="9805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A01DAF-2B1D-6C4B-8EFD-897CCCBB031F}"/>
              </a:ext>
            </a:extLst>
          </p:cNvPr>
          <p:cNvSpPr/>
          <p:nvPr/>
        </p:nvSpPr>
        <p:spPr>
          <a:xfrm>
            <a:off x="13665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01DED0-B8AF-4D45-B462-B12185641EF5}"/>
              </a:ext>
            </a:extLst>
          </p:cNvPr>
          <p:cNvSpPr/>
          <p:nvPr/>
        </p:nvSpPr>
        <p:spPr>
          <a:xfrm>
            <a:off x="17526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E52465-9F30-4849-9FC3-B742F6C2E749}"/>
              </a:ext>
            </a:extLst>
          </p:cNvPr>
          <p:cNvSpPr/>
          <p:nvPr/>
        </p:nvSpPr>
        <p:spPr>
          <a:xfrm>
            <a:off x="21387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7C7559-8258-D14D-A7BD-EAD8FA77D149}"/>
              </a:ext>
            </a:extLst>
          </p:cNvPr>
          <p:cNvSpPr/>
          <p:nvPr/>
        </p:nvSpPr>
        <p:spPr>
          <a:xfrm>
            <a:off x="25248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4E73DA-ADEE-1A47-A11A-2485E96EADD5}"/>
              </a:ext>
            </a:extLst>
          </p:cNvPr>
          <p:cNvSpPr/>
          <p:nvPr/>
        </p:nvSpPr>
        <p:spPr>
          <a:xfrm>
            <a:off x="29109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0855AE-655D-314A-AAB7-6969E64B7A86}"/>
              </a:ext>
            </a:extLst>
          </p:cNvPr>
          <p:cNvSpPr/>
          <p:nvPr/>
        </p:nvSpPr>
        <p:spPr>
          <a:xfrm>
            <a:off x="32969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CDCF5C-9639-A44F-B858-DC19621AA4C6}"/>
              </a:ext>
            </a:extLst>
          </p:cNvPr>
          <p:cNvSpPr/>
          <p:nvPr/>
        </p:nvSpPr>
        <p:spPr>
          <a:xfrm>
            <a:off x="36830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D289BB-6DF1-7845-A215-F1B92E683F5E}"/>
              </a:ext>
            </a:extLst>
          </p:cNvPr>
          <p:cNvSpPr/>
          <p:nvPr/>
        </p:nvSpPr>
        <p:spPr>
          <a:xfrm>
            <a:off x="6960762" y="234983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DD5C2B-E187-A34E-BB75-88FC064948EB}"/>
              </a:ext>
            </a:extLst>
          </p:cNvPr>
          <p:cNvSpPr/>
          <p:nvPr/>
        </p:nvSpPr>
        <p:spPr>
          <a:xfrm>
            <a:off x="7407802" y="2493058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DABD88-EDC5-B241-8D33-FC7634CAE1D0}"/>
              </a:ext>
            </a:extLst>
          </p:cNvPr>
          <p:cNvSpPr/>
          <p:nvPr/>
        </p:nvSpPr>
        <p:spPr>
          <a:xfrm>
            <a:off x="40691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28C147-F86B-ED42-8464-AB6DDF3856A2}"/>
              </a:ext>
            </a:extLst>
          </p:cNvPr>
          <p:cNvSpPr/>
          <p:nvPr/>
        </p:nvSpPr>
        <p:spPr>
          <a:xfrm>
            <a:off x="445522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0315CB-A584-214C-B991-0D752762DCDB}"/>
              </a:ext>
            </a:extLst>
          </p:cNvPr>
          <p:cNvSpPr/>
          <p:nvPr/>
        </p:nvSpPr>
        <p:spPr>
          <a:xfrm>
            <a:off x="484130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666C02-8CE4-DA48-9A70-654DF3CA8971}"/>
              </a:ext>
            </a:extLst>
          </p:cNvPr>
          <p:cNvSpPr/>
          <p:nvPr/>
        </p:nvSpPr>
        <p:spPr>
          <a:xfrm>
            <a:off x="522738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484036-548C-1849-A836-A4939520952F}"/>
              </a:ext>
            </a:extLst>
          </p:cNvPr>
          <p:cNvSpPr/>
          <p:nvPr/>
        </p:nvSpPr>
        <p:spPr>
          <a:xfrm>
            <a:off x="561346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DB9632-4EF6-2140-802B-15CAB1333343}"/>
              </a:ext>
            </a:extLst>
          </p:cNvPr>
          <p:cNvSpPr/>
          <p:nvPr/>
        </p:nvSpPr>
        <p:spPr>
          <a:xfrm>
            <a:off x="5999541" y="562961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E55918-E9BB-CB43-ABE0-048C63F1D464}"/>
              </a:ext>
            </a:extLst>
          </p:cNvPr>
          <p:cNvSpPr/>
          <p:nvPr/>
        </p:nvSpPr>
        <p:spPr>
          <a:xfrm>
            <a:off x="7145722" y="335293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D1B015-5038-FD49-9FF8-581E7BBE5488}"/>
              </a:ext>
            </a:extLst>
          </p:cNvPr>
          <p:cNvSpPr/>
          <p:nvPr/>
        </p:nvSpPr>
        <p:spPr>
          <a:xfrm>
            <a:off x="7694362" y="31602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433CD3-28F2-A241-9EB2-EC6CFCEC9E76}"/>
              </a:ext>
            </a:extLst>
          </p:cNvPr>
          <p:cNvSpPr/>
          <p:nvPr/>
        </p:nvSpPr>
        <p:spPr>
          <a:xfrm>
            <a:off x="7175018" y="1585529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79A4F6-C396-CB41-BF0A-3BABF16C7AD2}"/>
              </a:ext>
            </a:extLst>
          </p:cNvPr>
          <p:cNvSpPr/>
          <p:nvPr/>
        </p:nvSpPr>
        <p:spPr>
          <a:xfrm>
            <a:off x="8610600" y="2488205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9ED9F2-B00A-1244-B998-3954F463801F}"/>
              </a:ext>
            </a:extLst>
          </p:cNvPr>
          <p:cNvSpPr/>
          <p:nvPr/>
        </p:nvSpPr>
        <p:spPr>
          <a:xfrm>
            <a:off x="11473942" y="2560943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F8138E-1360-8C40-8E51-F1DF6C3E2AE9}"/>
              </a:ext>
            </a:extLst>
          </p:cNvPr>
          <p:cNvSpPr/>
          <p:nvPr/>
        </p:nvSpPr>
        <p:spPr>
          <a:xfrm>
            <a:off x="10371812" y="3846532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96B5CE-7C74-A24D-8D85-125E3294E950}"/>
              </a:ext>
            </a:extLst>
          </p:cNvPr>
          <p:cNvSpPr/>
          <p:nvPr/>
        </p:nvSpPr>
        <p:spPr>
          <a:xfrm>
            <a:off x="11240606" y="3943064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782BDF-0057-D04E-A824-C7A9E64A7E4D}"/>
              </a:ext>
            </a:extLst>
          </p:cNvPr>
          <p:cNvSpPr/>
          <p:nvPr/>
        </p:nvSpPr>
        <p:spPr>
          <a:xfrm>
            <a:off x="9695761" y="4202131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EBEC12-4A93-364A-A8DD-AF04D755A6D2}"/>
              </a:ext>
            </a:extLst>
          </p:cNvPr>
          <p:cNvSpPr/>
          <p:nvPr/>
        </p:nvSpPr>
        <p:spPr>
          <a:xfrm>
            <a:off x="10986323" y="300652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AAF0CC-C1FD-5648-9C1A-2C1768255949}"/>
              </a:ext>
            </a:extLst>
          </p:cNvPr>
          <p:cNvSpPr/>
          <p:nvPr/>
        </p:nvSpPr>
        <p:spPr>
          <a:xfrm>
            <a:off x="9375000" y="1447777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EEF3EE-8129-8F4A-9040-8CF7FF6512B2}"/>
              </a:ext>
            </a:extLst>
          </p:cNvPr>
          <p:cNvSpPr/>
          <p:nvPr/>
        </p:nvSpPr>
        <p:spPr>
          <a:xfrm>
            <a:off x="10005031" y="1231350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805C57-2C98-A24F-9B91-63C0F51CF106}"/>
              </a:ext>
            </a:extLst>
          </p:cNvPr>
          <p:cNvSpPr/>
          <p:nvPr/>
        </p:nvSpPr>
        <p:spPr>
          <a:xfrm>
            <a:off x="10968237" y="1413146"/>
            <a:ext cx="286439" cy="28643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0D5810-8777-0249-8F11-35776EF9F3FE}"/>
              </a:ext>
            </a:extLst>
          </p:cNvPr>
          <p:cNvSpPr/>
          <p:nvPr/>
        </p:nvSpPr>
        <p:spPr>
          <a:xfrm>
            <a:off x="6736080" y="975360"/>
            <a:ext cx="5304906" cy="37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D7113-F0C5-8F49-AAED-3E990D4A6D81}"/>
              </a:ext>
            </a:extLst>
          </p:cNvPr>
          <p:cNvCxnSpPr/>
          <p:nvPr/>
        </p:nvCxnSpPr>
        <p:spPr>
          <a:xfrm flipV="1">
            <a:off x="838200" y="2488205"/>
            <a:ext cx="0" cy="34278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22E3DD-B05E-9C47-8B6E-47A6E9AC9260}"/>
              </a:ext>
            </a:extLst>
          </p:cNvPr>
          <p:cNvSpPr txBox="1"/>
          <p:nvPr/>
        </p:nvSpPr>
        <p:spPr>
          <a:xfrm rot="16200000">
            <a:off x="106374" y="3948305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F9BAA6-23CE-EB4E-9223-A3979580FA21}"/>
              </a:ext>
            </a:extLst>
          </p:cNvPr>
          <p:cNvGrpSpPr/>
          <p:nvPr/>
        </p:nvGrpSpPr>
        <p:grpSpPr>
          <a:xfrm>
            <a:off x="1123720" y="5496559"/>
            <a:ext cx="386081" cy="133060"/>
            <a:chOff x="1123720" y="5496559"/>
            <a:chExt cx="386081" cy="1330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17BCF2-25D6-D14B-8BC3-E3932EDBBCB5}"/>
                </a:ext>
              </a:extLst>
            </p:cNvPr>
            <p:cNvCxnSpPr>
              <a:stCxn id="2" idx="0"/>
            </p:cNvCxnSpPr>
            <p:nvPr/>
          </p:nvCxnSpPr>
          <p:spPr>
            <a:xfrm flipH="1" flipV="1">
              <a:off x="1123720" y="5496560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F1C657-6194-E644-BF85-86EDEEE2CF3F}"/>
                </a:ext>
              </a:extLst>
            </p:cNvPr>
            <p:cNvCxnSpPr/>
            <p:nvPr/>
          </p:nvCxnSpPr>
          <p:spPr>
            <a:xfrm flipH="1" flipV="1">
              <a:off x="1509800" y="5496559"/>
              <a:ext cx="1" cy="133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C7A516-7396-6546-8EF5-8B21A2409B25}"/>
                </a:ext>
              </a:extLst>
            </p:cNvPr>
            <p:cNvCxnSpPr/>
            <p:nvPr/>
          </p:nvCxnSpPr>
          <p:spPr>
            <a:xfrm>
              <a:off x="1123720" y="549655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9D84786-60DB-1049-83B5-14F4877CCFAB}"/>
              </a:ext>
            </a:extLst>
          </p:cNvPr>
          <p:cNvGrpSpPr/>
          <p:nvPr/>
        </p:nvGrpSpPr>
        <p:grpSpPr>
          <a:xfrm>
            <a:off x="1895876" y="5395748"/>
            <a:ext cx="386086" cy="233870"/>
            <a:chOff x="1895876" y="5395748"/>
            <a:chExt cx="386086" cy="23387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A0AA5F-6A2A-5C47-A845-3AA7CEB49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1960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61B2F2-6B20-C445-B9BE-F7384FA266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5876" y="5395748"/>
              <a:ext cx="2" cy="2338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23FE79-A593-EB41-9125-4919361B7135}"/>
                </a:ext>
              </a:extLst>
            </p:cNvPr>
            <p:cNvCxnSpPr/>
            <p:nvPr/>
          </p:nvCxnSpPr>
          <p:spPr>
            <a:xfrm>
              <a:off x="1895876" y="5396710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F7BC987-7264-2442-9A0C-E60B50F1BDB6}"/>
              </a:ext>
            </a:extLst>
          </p:cNvPr>
          <p:cNvGrpSpPr/>
          <p:nvPr/>
        </p:nvGrpSpPr>
        <p:grpSpPr>
          <a:xfrm>
            <a:off x="3440200" y="5292538"/>
            <a:ext cx="1544320" cy="345077"/>
            <a:chOff x="3440200" y="5292538"/>
            <a:chExt cx="1544320" cy="34507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5C73670-47B1-E34D-8921-BC337527D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0200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FA8849-E33B-1E41-A784-A70DECD973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4519" y="5292538"/>
              <a:ext cx="1" cy="3450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B414BC1-4612-2F4E-86ED-41C68372BC48}"/>
                </a:ext>
              </a:extLst>
            </p:cNvPr>
            <p:cNvCxnSpPr/>
            <p:nvPr/>
          </p:nvCxnSpPr>
          <p:spPr>
            <a:xfrm>
              <a:off x="3440200" y="5292538"/>
              <a:ext cx="15443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2FA11F4-C866-3C4F-BD58-E0F74F98F5C6}"/>
              </a:ext>
            </a:extLst>
          </p:cNvPr>
          <p:cNvGrpSpPr/>
          <p:nvPr/>
        </p:nvGrpSpPr>
        <p:grpSpPr>
          <a:xfrm>
            <a:off x="5370598" y="5189327"/>
            <a:ext cx="386086" cy="440291"/>
            <a:chOff x="1895876" y="5189327"/>
            <a:chExt cx="386086" cy="44029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1093D79-C84C-D040-A790-73546DB8E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62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EE3E9-7813-7946-80D7-5E5A2DEFB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878" y="5189327"/>
              <a:ext cx="0" cy="440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70459E3-59A5-9443-B611-BC4C9FA384F9}"/>
                </a:ext>
              </a:extLst>
            </p:cNvPr>
            <p:cNvCxnSpPr/>
            <p:nvPr/>
          </p:nvCxnSpPr>
          <p:spPr>
            <a:xfrm>
              <a:off x="1895876" y="5190819"/>
              <a:ext cx="3860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58B991-F11C-7847-9FDD-DEFC9E6F5303}"/>
              </a:ext>
            </a:extLst>
          </p:cNvPr>
          <p:cNvGrpSpPr/>
          <p:nvPr/>
        </p:nvGrpSpPr>
        <p:grpSpPr>
          <a:xfrm>
            <a:off x="1366581" y="5189327"/>
            <a:ext cx="672519" cy="307232"/>
            <a:chOff x="1366581" y="5189327"/>
            <a:chExt cx="672519" cy="307232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90A1F08-68B1-B34D-802C-28D9BD1DA126}"/>
                </a:ext>
              </a:extLst>
            </p:cNvPr>
            <p:cNvCxnSpPr/>
            <p:nvPr/>
          </p:nvCxnSpPr>
          <p:spPr>
            <a:xfrm flipV="1">
              <a:off x="1366581" y="5189327"/>
              <a:ext cx="0" cy="307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A05B49-9CC3-3146-B8D2-1508187BF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00" y="5189327"/>
              <a:ext cx="0" cy="2064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860FE75-EC24-EC46-8F4B-221C9B4666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6581" y="5189327"/>
              <a:ext cx="672513" cy="14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E4EC003-F65E-D146-8A10-DB3BFDB5A683}"/>
              </a:ext>
            </a:extLst>
          </p:cNvPr>
          <p:cNvGrpSpPr/>
          <p:nvPr/>
        </p:nvGrpSpPr>
        <p:grpSpPr>
          <a:xfrm>
            <a:off x="3826280" y="5078186"/>
            <a:ext cx="780748" cy="559429"/>
            <a:chOff x="3826280" y="5078186"/>
            <a:chExt cx="780748" cy="55942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FFA5B31-147F-F144-BF39-BFC625473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7028" y="5078186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9A81E7-383C-C84A-B70D-C1F61FFFF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280" y="5086183"/>
              <a:ext cx="0" cy="551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E4AF47-48F2-1C45-9539-F7A4B8554BB6}"/>
                </a:ext>
              </a:extLst>
            </p:cNvPr>
            <p:cNvCxnSpPr>
              <a:cxnSpLocks/>
            </p:cNvCxnSpPr>
            <p:nvPr/>
          </p:nvCxnSpPr>
          <p:spPr>
            <a:xfrm>
              <a:off x="3826280" y="5086183"/>
              <a:ext cx="7718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074D62-16D5-7643-A0CF-B867515A11FE}"/>
              </a:ext>
            </a:extLst>
          </p:cNvPr>
          <p:cNvGrpSpPr/>
          <p:nvPr/>
        </p:nvGrpSpPr>
        <p:grpSpPr>
          <a:xfrm>
            <a:off x="1752655" y="4980214"/>
            <a:ext cx="906870" cy="646609"/>
            <a:chOff x="1752655" y="4980214"/>
            <a:chExt cx="906870" cy="646609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E4A4CC9-9FDC-1B4C-A3C0-7604D6FB0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525" y="4980214"/>
              <a:ext cx="0" cy="6466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271DCCB-B7E9-AF41-86B9-9FB0C09ED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661" y="4980214"/>
              <a:ext cx="0" cy="2091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D6B8DB4-DD82-E04D-B48B-DF76D5827F92}"/>
                </a:ext>
              </a:extLst>
            </p:cNvPr>
            <p:cNvCxnSpPr>
              <a:cxnSpLocks/>
            </p:cNvCxnSpPr>
            <p:nvPr/>
          </p:nvCxnSpPr>
          <p:spPr>
            <a:xfrm>
              <a:off x="1752655" y="4980214"/>
              <a:ext cx="906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538E8A0-BDCB-9B4B-BC7C-0EA3304192D0}"/>
              </a:ext>
            </a:extLst>
          </p:cNvPr>
          <p:cNvGrpSpPr/>
          <p:nvPr/>
        </p:nvGrpSpPr>
        <p:grpSpPr>
          <a:xfrm>
            <a:off x="4212212" y="4869180"/>
            <a:ext cx="219810" cy="768435"/>
            <a:chOff x="4212212" y="4869180"/>
            <a:chExt cx="219810" cy="768435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B1A1460-11BA-364C-833A-59FA43DDC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212" y="4869180"/>
              <a:ext cx="0" cy="768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BAB7A5-9913-A545-AECD-7AAE888A3BBB}"/>
                </a:ext>
              </a:extLst>
            </p:cNvPr>
            <p:cNvCxnSpPr>
              <a:cxnSpLocks/>
            </p:cNvCxnSpPr>
            <p:nvPr/>
          </p:nvCxnSpPr>
          <p:spPr>
            <a:xfrm>
              <a:off x="4212212" y="4869180"/>
              <a:ext cx="2198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875E4EF-F6DE-ED49-AF7A-D9BB0D98F81A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22" y="4869180"/>
              <a:ext cx="0" cy="214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DF45550-DABD-FA40-B20E-CA26ED2B40D9}"/>
              </a:ext>
            </a:extLst>
          </p:cNvPr>
          <p:cNvGrpSpPr/>
          <p:nvPr/>
        </p:nvGrpSpPr>
        <p:grpSpPr>
          <a:xfrm>
            <a:off x="3595076" y="4723583"/>
            <a:ext cx="727041" cy="568138"/>
            <a:chOff x="3595076" y="4723583"/>
            <a:chExt cx="727041" cy="568138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12A3E76-37C2-2948-8CF9-055449B1C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4400"/>
              <a:ext cx="0" cy="5673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AED0012-B181-A045-B1A3-C967A5F47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2117" y="4724400"/>
              <a:ext cx="0" cy="144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3FC998-5B5D-614A-BAC0-BC8C3E17F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076" y="4723583"/>
              <a:ext cx="727041" cy="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051ACE4-A3C9-0945-A27D-A89649458D83}"/>
              </a:ext>
            </a:extLst>
          </p:cNvPr>
          <p:cNvGrpSpPr/>
          <p:nvPr/>
        </p:nvGrpSpPr>
        <p:grpSpPr>
          <a:xfrm>
            <a:off x="5563638" y="4488570"/>
            <a:ext cx="579122" cy="1149045"/>
            <a:chOff x="5563638" y="4488570"/>
            <a:chExt cx="579122" cy="1149045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0D7651B-9929-D545-B40B-79314D15F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638" y="4488570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4564626-F889-7549-A679-4DB3D8A95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60" y="4488570"/>
              <a:ext cx="0" cy="1149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237F39B-027B-6A40-883C-79FB2505CB9F}"/>
                </a:ext>
              </a:extLst>
            </p:cNvPr>
            <p:cNvCxnSpPr>
              <a:cxnSpLocks/>
            </p:cNvCxnSpPr>
            <p:nvPr/>
          </p:nvCxnSpPr>
          <p:spPr>
            <a:xfrm>
              <a:off x="5563638" y="4488570"/>
              <a:ext cx="5745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E350E08-2FD0-3445-B5E8-99F222D81062}"/>
              </a:ext>
            </a:extLst>
          </p:cNvPr>
          <p:cNvGrpSpPr/>
          <p:nvPr/>
        </p:nvGrpSpPr>
        <p:grpSpPr>
          <a:xfrm>
            <a:off x="2281956" y="4273908"/>
            <a:ext cx="772164" cy="1363707"/>
            <a:chOff x="2281956" y="4273908"/>
            <a:chExt cx="772164" cy="13637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7BE4902-451A-EB46-98A4-CA15094B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1956" y="4273908"/>
              <a:ext cx="0" cy="7053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38ECD5F-899C-664E-9060-A49608412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120" y="4273908"/>
              <a:ext cx="0" cy="13637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C55E931-5E4D-DF43-A8E6-31D68A372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956" y="4273908"/>
              <a:ext cx="7675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5002157-A38F-6A4D-9F5E-E4734192329D}"/>
              </a:ext>
            </a:extLst>
          </p:cNvPr>
          <p:cNvGrpSpPr/>
          <p:nvPr/>
        </p:nvGrpSpPr>
        <p:grpSpPr>
          <a:xfrm>
            <a:off x="2787624" y="4086283"/>
            <a:ext cx="2969054" cy="402287"/>
            <a:chOff x="2787624" y="4086283"/>
            <a:chExt cx="2969054" cy="402287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C1BFB0F-6B30-424A-8511-0669BE3F4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6678" y="4086283"/>
              <a:ext cx="0" cy="4022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DC6F73-645E-4443-87AA-C016258A8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624" y="4095250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60CBC25-2061-9942-BFC4-7E20B19719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7624" y="4095250"/>
              <a:ext cx="2959682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35731EE-D9E6-0E4D-9008-44B2D54CC7F1}"/>
              </a:ext>
            </a:extLst>
          </p:cNvPr>
          <p:cNvGrpSpPr/>
          <p:nvPr/>
        </p:nvGrpSpPr>
        <p:grpSpPr>
          <a:xfrm>
            <a:off x="3965456" y="3915769"/>
            <a:ext cx="264286" cy="801227"/>
            <a:chOff x="3965456" y="3915769"/>
            <a:chExt cx="264286" cy="80122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EFD8D1A-CAB8-EC4D-AECE-FB49A6B6F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456" y="3915769"/>
              <a:ext cx="0" cy="8012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2660E50-393F-8249-8F17-32743A687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742" y="3915769"/>
              <a:ext cx="0" cy="1794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7301D7E-98B9-BD40-BFE5-36ACDAF23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5456" y="3915769"/>
              <a:ext cx="26428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F0509281-36FA-6346-B2C2-89ED6170DEBF}"/>
              </a:ext>
            </a:extLst>
          </p:cNvPr>
          <p:cNvSpPr txBox="1"/>
          <p:nvPr/>
        </p:nvSpPr>
        <p:spPr>
          <a:xfrm>
            <a:off x="2811260" y="3102736"/>
            <a:ext cx="136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Dendrogram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F27D2AB-BCDE-4E4E-B572-A728C78B09F1}"/>
              </a:ext>
            </a:extLst>
          </p:cNvPr>
          <p:cNvCxnSpPr/>
          <p:nvPr/>
        </p:nvCxnSpPr>
        <p:spPr>
          <a:xfrm>
            <a:off x="1018338" y="4800098"/>
            <a:ext cx="52484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4338DC20-0B52-C14F-8676-8AC2EE50FD73}"/>
              </a:ext>
            </a:extLst>
          </p:cNvPr>
          <p:cNvSpPr/>
          <p:nvPr/>
        </p:nvSpPr>
        <p:spPr>
          <a:xfrm rot="20691289">
            <a:off x="6759090" y="1371102"/>
            <a:ext cx="1341757" cy="27484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D11870F8-2B3F-A143-9890-D987D43449E6}"/>
              </a:ext>
            </a:extLst>
          </p:cNvPr>
          <p:cNvSpPr/>
          <p:nvPr/>
        </p:nvSpPr>
        <p:spPr>
          <a:xfrm rot="15172208">
            <a:off x="9400056" y="821887"/>
            <a:ext cx="778702" cy="145125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D624872-60E2-9447-A62E-F5B0FEB0A8EA}"/>
              </a:ext>
            </a:extLst>
          </p:cNvPr>
          <p:cNvSpPr/>
          <p:nvPr/>
        </p:nvSpPr>
        <p:spPr>
          <a:xfrm rot="4798402">
            <a:off x="10123992" y="3050029"/>
            <a:ext cx="1029867" cy="238497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F5927FA-4BAE-BF43-86CA-2D660885B1EC}"/>
              </a:ext>
            </a:extLst>
          </p:cNvPr>
          <p:cNvSpPr txBox="1"/>
          <p:nvPr/>
        </p:nvSpPr>
        <p:spPr>
          <a:xfrm>
            <a:off x="1133490" y="4416853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48458BB-2DC4-0C4B-8D4E-568542277CE6}"/>
              </a:ext>
            </a:extLst>
          </p:cNvPr>
          <p:cNvSpPr/>
          <p:nvPr/>
        </p:nvSpPr>
        <p:spPr>
          <a:xfrm rot="13731137">
            <a:off x="10948330" y="2225709"/>
            <a:ext cx="778702" cy="145125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4B0531F-672B-3E49-8382-B7E9D32F7F85}"/>
              </a:ext>
            </a:extLst>
          </p:cNvPr>
          <p:cNvSpPr/>
          <p:nvPr/>
        </p:nvSpPr>
        <p:spPr>
          <a:xfrm rot="15172208">
            <a:off x="8380352" y="2242279"/>
            <a:ext cx="778702" cy="82148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852F5E9-4E01-EC40-8F23-572EC8085FA7}"/>
              </a:ext>
            </a:extLst>
          </p:cNvPr>
          <p:cNvSpPr/>
          <p:nvPr/>
        </p:nvSpPr>
        <p:spPr>
          <a:xfrm rot="15172208">
            <a:off x="10720607" y="1175966"/>
            <a:ext cx="778702" cy="82148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8" grpId="0" animBg="1"/>
      <p:bldP spid="189" grpId="0"/>
      <p:bldP spid="110" grpId="0" animBg="1"/>
      <p:bldP spid="113" grpId="0" animBg="1"/>
      <p:bldP spid="1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DA53-69C7-0D48-8D8A-61C2D3C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12A1C-4D72-E34A-A8EF-A86383B2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18AD2-9D65-3A4F-A49A-F4180F01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5663A-1AE8-C248-831A-B57A2EDE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98190-8B3A-4E4C-8EF4-75BBA49E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58754-38C2-8049-932D-FC7217587F32}"/>
              </a:ext>
            </a:extLst>
          </p:cNvPr>
          <p:cNvSpPr txBox="1"/>
          <p:nvPr/>
        </p:nvSpPr>
        <p:spPr>
          <a:xfrm>
            <a:off x="1016204" y="1379796"/>
            <a:ext cx="462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options: </a:t>
            </a:r>
          </a:p>
          <a:p>
            <a:r>
              <a:rPr lang="en-US" dirty="0"/>
              <a:t>closest pair, farthest pair, or average of all pairs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40A66-3399-534B-941D-CA12D5F8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87" y="2690024"/>
            <a:ext cx="2394213" cy="2326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BDCF9-9E3A-2746-97CB-18B94A9A839D}"/>
              </a:ext>
            </a:extLst>
          </p:cNvPr>
          <p:cNvSpPr txBox="1"/>
          <p:nvPr/>
        </p:nvSpPr>
        <p:spPr>
          <a:xfrm>
            <a:off x="6542154" y="1656795"/>
            <a:ext cx="458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option influences the clustering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24FBB-6052-574C-A486-F1C230E39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93" y="2613824"/>
            <a:ext cx="4999264" cy="3009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03D6B-0E1F-8E4B-8E43-72FBE916B542}"/>
              </a:ext>
            </a:extLst>
          </p:cNvPr>
          <p:cNvSpPr txBox="1"/>
          <p:nvPr/>
        </p:nvSpPr>
        <p:spPr>
          <a:xfrm>
            <a:off x="6858000" y="2244492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A0E97-358D-E541-9DFB-186015FE8B8F}"/>
              </a:ext>
            </a:extLst>
          </p:cNvPr>
          <p:cNvSpPr txBox="1"/>
          <p:nvPr/>
        </p:nvSpPr>
        <p:spPr>
          <a:xfrm>
            <a:off x="8493377" y="2244492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Farthest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92A5E-5AE5-B741-920B-A4AFB0D48A6F}"/>
              </a:ext>
            </a:extLst>
          </p:cNvPr>
          <p:cNvSpPr txBox="1"/>
          <p:nvPr/>
        </p:nvSpPr>
        <p:spPr>
          <a:xfrm>
            <a:off x="10109724" y="224449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</a:t>
            </a:r>
          </a:p>
        </p:txBody>
      </p:sp>
    </p:spTree>
    <p:extLst>
      <p:ext uri="{BB962C8B-B14F-4D97-AF65-F5344CB8AC3E}">
        <p14:creationId xmlns:p14="http://schemas.microsoft.com/office/powerpoint/2010/main" val="6825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27D6-F7F3-C347-8FBA-8A6F3BBE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92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Hierarchical clustering: pros and cons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77186-A56C-8841-9664-B5E670571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0503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200" dirty="0"/>
                  <a:t>Pros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Hierarchical structure is more informative than flat clusters (</a:t>
                </a:r>
                <a:r>
                  <a:rPr lang="en-US" sz="1800" i="1" dirty="0"/>
                  <a:t>K</a:t>
                </a:r>
                <a:r>
                  <a:rPr lang="en-US" sz="1800" dirty="0"/>
                  <a:t>-means)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Easier to decide the number of clusters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2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200" dirty="0"/>
                  <a:t>Cons: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Slow to compute. Time complexity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Sensitive to initial state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Sensitive to outliers, because it tries to connect all data points.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77186-A56C-8841-9664-B5E670571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05033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C9F86-9228-174B-A5C9-900ED8AE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FE14-927D-C94B-8371-1F0F1565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FB9E-750D-0B48-8AD7-26F2B0CB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0D0DE-7FD9-E04C-9BFC-D0FACADD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D90AA-DA8E-0044-BBD9-AE1F3343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995" y="3097271"/>
            <a:ext cx="1458205" cy="2650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2BCC8-B293-774E-9B69-49A95951658F}"/>
              </a:ext>
            </a:extLst>
          </p:cNvPr>
          <p:cNvSpPr txBox="1"/>
          <p:nvPr/>
        </p:nvSpPr>
        <p:spPr>
          <a:xfrm>
            <a:off x="8425542" y="2788557"/>
            <a:ext cx="3759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Hierarchical clustering with Ward’s method</a:t>
            </a:r>
          </a:p>
        </p:txBody>
      </p:sp>
    </p:spTree>
    <p:extLst>
      <p:ext uri="{BB962C8B-B14F-4D97-AF65-F5344CB8AC3E}">
        <p14:creationId xmlns:p14="http://schemas.microsoft.com/office/powerpoint/2010/main" val="34869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8D1-E99D-6D46-8B05-DE1C7E5E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Density-based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87B76-4E2A-E948-9D3D-B12EB516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69B48-17B2-EB43-B62C-B5E811C6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4195-7350-8C41-A7C5-75EF49D6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8A797-8157-334F-B860-58D953D9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AB9188-8720-F444-8AE3-8F8CB3DAE229}"/>
              </a:ext>
            </a:extLst>
          </p:cNvPr>
          <p:cNvSpPr txBox="1"/>
          <p:nvPr/>
        </p:nvSpPr>
        <p:spPr>
          <a:xfrm>
            <a:off x="1012371" y="1502229"/>
            <a:ext cx="974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</a:t>
            </a:r>
            <a:r>
              <a:rPr lang="en-US" dirty="0"/>
              <a:t>: Clustering based on density (local clustering criterion), e.g., number of densely connected points.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F6BC1-33B4-BA4E-8656-73A4A84991FC}"/>
              </a:ext>
            </a:extLst>
          </p:cNvPr>
          <p:cNvSpPr txBox="1"/>
          <p:nvPr/>
        </p:nvSpPr>
        <p:spPr>
          <a:xfrm>
            <a:off x="1012371" y="2144485"/>
            <a:ext cx="366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well-known algorithm: DBSCAN</a:t>
            </a:r>
          </a:p>
        </p:txBody>
      </p:sp>
    </p:spTree>
    <p:extLst>
      <p:ext uri="{BB962C8B-B14F-4D97-AF65-F5344CB8AC3E}">
        <p14:creationId xmlns:p14="http://schemas.microsoft.com/office/powerpoint/2010/main" val="27339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5AFD-3620-5E47-8401-E9965BA3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06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F6F5E-B5B4-764E-ADD1-F5385254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D952F-CA4C-A145-BBBC-5880689F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4BCAA-EE1D-974A-9BD1-222BCF81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2BB3D-C8CC-734D-A4F6-8C5211C7F6F3}"/>
              </a:ext>
            </a:extLst>
          </p:cNvPr>
          <p:cNvSpPr txBox="1"/>
          <p:nvPr/>
        </p:nvSpPr>
        <p:spPr>
          <a:xfrm>
            <a:off x="2575270" y="781667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Ester, et al (1996)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445A8-5C47-BC4B-8EBD-4ED49447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ED42A-4BAB-0741-80F5-9EF89B012BF9}"/>
              </a:ext>
            </a:extLst>
          </p:cNvPr>
          <p:cNvSpPr txBox="1"/>
          <p:nvPr/>
        </p:nvSpPr>
        <p:spPr>
          <a:xfrm>
            <a:off x="838200" y="1567540"/>
            <a:ext cx="10292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DBSCAN classify all points as </a:t>
            </a:r>
            <a:r>
              <a:rPr lang="en-US" b="1" i="1" dirty="0"/>
              <a:t>core</a:t>
            </a:r>
            <a:r>
              <a:rPr lang="en-US" i="1" dirty="0"/>
              <a:t> points</a:t>
            </a:r>
            <a:r>
              <a:rPr lang="en-US" dirty="0"/>
              <a:t>, (</a:t>
            </a:r>
            <a:r>
              <a:rPr lang="en-US" i="1" dirty="0"/>
              <a:t>density</a:t>
            </a:r>
            <a:r>
              <a:rPr lang="en-US" dirty="0"/>
              <a:t>-)</a:t>
            </a:r>
            <a:r>
              <a:rPr lang="en-US" b="1" i="1" dirty="0"/>
              <a:t>reachable</a:t>
            </a:r>
            <a:r>
              <a:rPr lang="en-US" i="1" dirty="0"/>
              <a:t> points</a:t>
            </a:r>
            <a:r>
              <a:rPr lang="en-US" dirty="0"/>
              <a:t> and </a:t>
            </a:r>
            <a:r>
              <a:rPr lang="en-US" b="1" i="1" dirty="0"/>
              <a:t>outliers</a:t>
            </a:r>
            <a:r>
              <a:rPr lang="en-US" dirty="0"/>
              <a:t>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 point </a:t>
            </a:r>
            <a:r>
              <a:rPr lang="en-US" i="1" dirty="0"/>
              <a:t>p</a:t>
            </a:r>
            <a:r>
              <a:rPr lang="en-US" dirty="0"/>
              <a:t> is a core point if at least 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minPts</a:t>
            </a:r>
            <a:r>
              <a:rPr lang="en-US" dirty="0"/>
              <a:t> points are within distance </a:t>
            </a:r>
            <a:r>
              <a:rPr lang="el-GR" i="1" dirty="0"/>
              <a:t>ε</a:t>
            </a:r>
            <a:r>
              <a:rPr lang="el-GR" dirty="0"/>
              <a:t> (</a:t>
            </a:r>
            <a:r>
              <a:rPr lang="el-GR" i="1" dirty="0"/>
              <a:t>ε</a:t>
            </a:r>
            <a:r>
              <a:rPr lang="el-GR" dirty="0"/>
              <a:t> </a:t>
            </a:r>
            <a:r>
              <a:rPr lang="en-US" dirty="0"/>
              <a:t>is the maximum radius of the neighborhood from </a:t>
            </a:r>
            <a:r>
              <a:rPr lang="en-US" i="1" dirty="0"/>
              <a:t>p</a:t>
            </a:r>
            <a:r>
              <a:rPr lang="en-US" dirty="0"/>
              <a:t>) of it (including 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 point </a:t>
            </a:r>
            <a:r>
              <a:rPr lang="en-US" i="1" dirty="0"/>
              <a:t>q</a:t>
            </a:r>
            <a:r>
              <a:rPr lang="en-US" dirty="0"/>
              <a:t> is directly reachable from </a:t>
            </a:r>
            <a:r>
              <a:rPr lang="en-US" i="1" dirty="0"/>
              <a:t>p</a:t>
            </a:r>
            <a:r>
              <a:rPr lang="en-US" dirty="0"/>
              <a:t> if point </a:t>
            </a:r>
            <a:r>
              <a:rPr lang="en-US" i="1" dirty="0"/>
              <a:t>q</a:t>
            </a:r>
            <a:r>
              <a:rPr lang="en-US" dirty="0"/>
              <a:t> is within distance </a:t>
            </a:r>
            <a:r>
              <a:rPr lang="el-GR" i="1" dirty="0"/>
              <a:t>ε</a:t>
            </a:r>
            <a:r>
              <a:rPr lang="el-GR" dirty="0"/>
              <a:t> </a:t>
            </a:r>
            <a:r>
              <a:rPr lang="en-US" dirty="0"/>
              <a:t>from point </a:t>
            </a:r>
            <a:r>
              <a:rPr lang="en-US" i="1" dirty="0"/>
              <a:t>p</a:t>
            </a:r>
            <a:r>
              <a:rPr lang="en-US" dirty="0"/>
              <a:t> and </a:t>
            </a:r>
            <a:r>
              <a:rPr lang="en-US" i="1" dirty="0"/>
              <a:t>p</a:t>
            </a:r>
            <a:r>
              <a:rPr lang="en-US" dirty="0"/>
              <a:t> must be a core point.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 point </a:t>
            </a:r>
            <a:r>
              <a:rPr lang="en-US" i="1" dirty="0"/>
              <a:t>q</a:t>
            </a:r>
            <a:r>
              <a:rPr lang="en-US" dirty="0"/>
              <a:t> is reachable from </a:t>
            </a:r>
            <a:r>
              <a:rPr lang="en-US" i="1" dirty="0"/>
              <a:t>p</a:t>
            </a:r>
            <a:r>
              <a:rPr lang="en-US" dirty="0"/>
              <a:t> if there is a path 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, ..., 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 with 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 = </a:t>
            </a:r>
            <a:r>
              <a:rPr lang="en-US" i="1" dirty="0"/>
              <a:t>p</a:t>
            </a:r>
            <a:r>
              <a:rPr lang="en-US" dirty="0"/>
              <a:t> and 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 = </a:t>
            </a:r>
            <a:r>
              <a:rPr lang="en-US" i="1" dirty="0"/>
              <a:t>q</a:t>
            </a:r>
            <a:r>
              <a:rPr lang="en-US" dirty="0"/>
              <a:t>, where each 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baseline="-25000" dirty="0"/>
              <a:t>+1</a:t>
            </a:r>
            <a:r>
              <a:rPr lang="en-US" dirty="0"/>
              <a:t> is directly reachable from 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 (all the points on the path must be core points, with the possible exception of </a:t>
            </a:r>
            <a:r>
              <a:rPr lang="en-US" i="1" dirty="0"/>
              <a:t>q</a:t>
            </a:r>
            <a:r>
              <a:rPr lang="en-US" dirty="0"/>
              <a:t>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All points not reachable from any other point are outliers.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9488D-E611-074F-9AE9-122FF728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06" y="4041258"/>
            <a:ext cx="5260522" cy="21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FD82-9F17-8B4B-9938-EEC29961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81993-1E24-6441-A118-E11AD1DB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00AB5-8116-034C-B0D6-C66D9D98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55D2E5-15F6-A046-8C72-86B32895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06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6A826-2426-6A40-8C3F-A22E2A52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FA992-031C-0840-869D-CFB071E7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43" y="1948542"/>
            <a:ext cx="4157739" cy="2993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6486-6A72-A443-88F6-2E8E99C6B86F}"/>
              </a:ext>
            </a:extLst>
          </p:cNvPr>
          <p:cNvSpPr txBox="1"/>
          <p:nvPr/>
        </p:nvSpPr>
        <p:spPr>
          <a:xfrm>
            <a:off x="6096000" y="1579210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minPts</a:t>
            </a:r>
            <a:r>
              <a:rPr lang="en-US" dirty="0"/>
              <a:t>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7BB52-EB54-994D-A4D6-77E364C73D9E}"/>
              </a:ext>
            </a:extLst>
          </p:cNvPr>
          <p:cNvSpPr txBox="1"/>
          <p:nvPr/>
        </p:nvSpPr>
        <p:spPr>
          <a:xfrm>
            <a:off x="6096000" y="2313677"/>
            <a:ext cx="536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red points are core points. Because they are reachable from one another, they form a single cluster.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492C2-65DB-8E4F-90FE-77A8EE14A5D0}"/>
              </a:ext>
            </a:extLst>
          </p:cNvPr>
          <p:cNvSpPr txBox="1"/>
          <p:nvPr/>
        </p:nvSpPr>
        <p:spPr>
          <a:xfrm>
            <a:off x="6096000" y="3362778"/>
            <a:ext cx="536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B and C are not core points, but are reachable from A and thus belong to the cluster as well.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27B45-D5C4-754B-AD76-9D40E37F6277}"/>
              </a:ext>
            </a:extLst>
          </p:cNvPr>
          <p:cNvSpPr txBox="1"/>
          <p:nvPr/>
        </p:nvSpPr>
        <p:spPr>
          <a:xfrm>
            <a:off x="6096000" y="4411879"/>
            <a:ext cx="536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N is a noise point, because it is neither a core nor directly-reachable.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AF310-16E6-944C-9131-9F9EB2622DD6}"/>
              </a:ext>
            </a:extLst>
          </p:cNvPr>
          <p:cNvSpPr txBox="1"/>
          <p:nvPr/>
        </p:nvSpPr>
        <p:spPr>
          <a:xfrm>
            <a:off x="932329" y="5799691"/>
            <a:ext cx="501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https://www.naftaliharris.com/blog/visualizing-dbscan-clustering/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04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418F-F9BC-7046-BFAB-5F5FE059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Supervised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F65D-4FF8-9D40-91AF-ED59A089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F429B-FE7E-FB4D-8A28-6BDB1336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47DA-36D3-7D4C-9261-9F722833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3C7FC-8F52-7D4B-81CC-D59F8207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6B9E629A-341B-5643-A89B-A503DA213319}"/>
              </a:ext>
            </a:extLst>
          </p:cNvPr>
          <p:cNvSpPr/>
          <p:nvPr/>
        </p:nvSpPr>
        <p:spPr>
          <a:xfrm>
            <a:off x="3200399" y="262665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CFAEAA39-625C-344C-B469-3882EFC916CA}"/>
              </a:ext>
            </a:extLst>
          </p:cNvPr>
          <p:cNvSpPr/>
          <p:nvPr/>
        </p:nvSpPr>
        <p:spPr>
          <a:xfrm>
            <a:off x="3128681" y="305696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2E88ACAF-8174-2A46-A22A-759B98332167}"/>
              </a:ext>
            </a:extLst>
          </p:cNvPr>
          <p:cNvSpPr/>
          <p:nvPr/>
        </p:nvSpPr>
        <p:spPr>
          <a:xfrm>
            <a:off x="3106270" y="340210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245F44DE-CF36-024E-B844-322308CC0D59}"/>
              </a:ext>
            </a:extLst>
          </p:cNvPr>
          <p:cNvSpPr/>
          <p:nvPr/>
        </p:nvSpPr>
        <p:spPr>
          <a:xfrm>
            <a:off x="3657600" y="262665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8B69360B-6DB6-DF4C-AAA9-1E0DA663580E}"/>
              </a:ext>
            </a:extLst>
          </p:cNvPr>
          <p:cNvSpPr/>
          <p:nvPr/>
        </p:nvSpPr>
        <p:spPr>
          <a:xfrm>
            <a:off x="3585882" y="305696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D576FD9A-C93F-0840-B0BA-F8D22367DBE3}"/>
              </a:ext>
            </a:extLst>
          </p:cNvPr>
          <p:cNvSpPr/>
          <p:nvPr/>
        </p:nvSpPr>
        <p:spPr>
          <a:xfrm>
            <a:off x="3890682" y="321832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8C36D3FF-1CB7-0944-9315-9E49775025D1}"/>
              </a:ext>
            </a:extLst>
          </p:cNvPr>
          <p:cNvSpPr/>
          <p:nvPr/>
        </p:nvSpPr>
        <p:spPr>
          <a:xfrm>
            <a:off x="3877233" y="2882153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C5E6E01-C5B9-0240-B1DA-F3D5470F8A0F}"/>
              </a:ext>
            </a:extLst>
          </p:cNvPr>
          <p:cNvSpPr/>
          <p:nvPr/>
        </p:nvSpPr>
        <p:spPr>
          <a:xfrm>
            <a:off x="4007223" y="3487270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6F219238-BB4F-C04A-A911-9CA1E62C01EE}"/>
              </a:ext>
            </a:extLst>
          </p:cNvPr>
          <p:cNvSpPr/>
          <p:nvPr/>
        </p:nvSpPr>
        <p:spPr>
          <a:xfrm>
            <a:off x="4177545" y="2660277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47487818-1B12-5945-BB8C-F37DCB1BDF45}"/>
              </a:ext>
            </a:extLst>
          </p:cNvPr>
          <p:cNvSpPr/>
          <p:nvPr/>
        </p:nvSpPr>
        <p:spPr>
          <a:xfrm>
            <a:off x="4137211" y="3137647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74559896-60EA-D647-AD99-75FBAF7E49FB}"/>
              </a:ext>
            </a:extLst>
          </p:cNvPr>
          <p:cNvSpPr/>
          <p:nvPr/>
        </p:nvSpPr>
        <p:spPr>
          <a:xfrm>
            <a:off x="5952566" y="3227294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EFD0EA85-AA0D-3B40-B9A1-E481290D550C}"/>
              </a:ext>
            </a:extLst>
          </p:cNvPr>
          <p:cNvSpPr/>
          <p:nvPr/>
        </p:nvSpPr>
        <p:spPr>
          <a:xfrm>
            <a:off x="6230473" y="3218329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E555727-262F-9E47-97F2-29D760923F23}"/>
              </a:ext>
            </a:extLst>
          </p:cNvPr>
          <p:cNvSpPr/>
          <p:nvPr/>
        </p:nvSpPr>
        <p:spPr>
          <a:xfrm>
            <a:off x="5683628" y="3532093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8FCF8837-E9FA-C645-89CB-E53E9135C03D}"/>
              </a:ext>
            </a:extLst>
          </p:cNvPr>
          <p:cNvSpPr/>
          <p:nvPr/>
        </p:nvSpPr>
        <p:spPr>
          <a:xfrm>
            <a:off x="5974978" y="3662082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9B6567A6-95F4-7040-9965-21704E4A7EEE}"/>
              </a:ext>
            </a:extLst>
          </p:cNvPr>
          <p:cNvSpPr/>
          <p:nvPr/>
        </p:nvSpPr>
        <p:spPr>
          <a:xfrm>
            <a:off x="6490451" y="3321423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476D68CE-112F-C143-8628-DA2ABE0CDF13}"/>
              </a:ext>
            </a:extLst>
          </p:cNvPr>
          <p:cNvSpPr/>
          <p:nvPr/>
        </p:nvSpPr>
        <p:spPr>
          <a:xfrm>
            <a:off x="6754908" y="3733799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422CB76-14BA-054B-835A-708E89E88907}"/>
              </a:ext>
            </a:extLst>
          </p:cNvPr>
          <p:cNvSpPr/>
          <p:nvPr/>
        </p:nvSpPr>
        <p:spPr>
          <a:xfrm>
            <a:off x="6360463" y="3603811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6124A55B-1B8C-A24B-8429-FFD25FCE0089}"/>
              </a:ext>
            </a:extLst>
          </p:cNvPr>
          <p:cNvSpPr/>
          <p:nvPr/>
        </p:nvSpPr>
        <p:spPr>
          <a:xfrm>
            <a:off x="6208061" y="3810000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E3127B29-3F2E-284A-B660-7E7019F4FD3A}"/>
              </a:ext>
            </a:extLst>
          </p:cNvPr>
          <p:cNvSpPr/>
          <p:nvPr/>
        </p:nvSpPr>
        <p:spPr>
          <a:xfrm>
            <a:off x="5844990" y="3980329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57122149-8159-E14E-99E4-AD572CE1608C}"/>
              </a:ext>
            </a:extLst>
          </p:cNvPr>
          <p:cNvSpPr/>
          <p:nvPr/>
        </p:nvSpPr>
        <p:spPr>
          <a:xfrm>
            <a:off x="6122899" y="4110317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E4D4AE8A-9901-EA40-A084-E32EF18076A8}"/>
              </a:ext>
            </a:extLst>
          </p:cNvPr>
          <p:cNvSpPr/>
          <p:nvPr/>
        </p:nvSpPr>
        <p:spPr>
          <a:xfrm>
            <a:off x="6382875" y="4074458"/>
            <a:ext cx="259976" cy="259976"/>
          </a:xfrm>
          <a:prstGeom prst="donut">
            <a:avLst>
              <a:gd name="adj" fmla="val 100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4F2A6A95-7153-D549-A54A-CF28B56A56F3}"/>
              </a:ext>
            </a:extLst>
          </p:cNvPr>
          <p:cNvSpPr/>
          <p:nvPr/>
        </p:nvSpPr>
        <p:spPr>
          <a:xfrm>
            <a:off x="3343834" y="378758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D1FD2819-F3AF-114C-BC6D-31571CFBF415}"/>
              </a:ext>
            </a:extLst>
          </p:cNvPr>
          <p:cNvSpPr/>
          <p:nvPr/>
        </p:nvSpPr>
        <p:spPr>
          <a:xfrm>
            <a:off x="3662081" y="3514164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B76461-EA2C-004D-ACB1-49127C0F062C}"/>
              </a:ext>
            </a:extLst>
          </p:cNvPr>
          <p:cNvSpPr txBox="1"/>
          <p:nvPr/>
        </p:nvSpPr>
        <p:spPr>
          <a:xfrm>
            <a:off x="970828" y="1434481"/>
            <a:ext cx="581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know what the correct label is for each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4082392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DC46-90D8-7C48-94D8-69F94AEB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steps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46FC-27CC-9F4A-B565-81DB649C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the points in the </a:t>
            </a:r>
            <a:r>
              <a:rPr lang="el-GR" sz="2000" dirty="0"/>
              <a:t>ε (</a:t>
            </a:r>
            <a:r>
              <a:rPr lang="en-US" sz="2000" dirty="0"/>
              <a:t>eps) neighborhood of every point, and identify the core points (&gt; </a:t>
            </a:r>
            <a:r>
              <a:rPr lang="en-US" sz="2000" dirty="0" err="1"/>
              <a:t>minPts</a:t>
            </a:r>
            <a:r>
              <a:rPr lang="en-US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the </a:t>
            </a:r>
            <a:r>
              <a:rPr lang="en-US" sz="2000" i="1" dirty="0"/>
              <a:t>connected components</a:t>
            </a:r>
            <a:r>
              <a:rPr lang="en-US" sz="2000" dirty="0"/>
              <a:t> of core points, ignoring all non-core points.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each non-core point to a nearby cluster if it is reachable, otherwise assign it to noise.</a:t>
            </a:r>
          </a:p>
          <a:p>
            <a:pPr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3534A-9CFA-C64C-A75A-417741A3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9FAA-6A2C-8145-8F71-4631A010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826B-6889-D247-944D-66A21696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E6804-4C08-2A40-97CE-FFAD4A81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8F52-F413-DE47-9C6C-525C68A1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breakdown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13F85-3FAA-9542-A6CF-6536B7EE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28A80-F584-EC4C-82B8-A80887EE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6104-FF6B-6449-B46F-D7B2AF41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FF442-853C-8940-969A-1C37157C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01E8C6-74DB-304C-BEF2-01D2861C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01" y="1222873"/>
            <a:ext cx="3008599" cy="13202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CE8C8-9400-6E4C-810B-606B69BE8804}"/>
                  </a:ext>
                </a:extLst>
              </p:cNvPr>
              <p:cNvSpPr txBox="1"/>
              <p:nvPr/>
            </p:nvSpPr>
            <p:spPr>
              <a:xfrm>
                <a:off x="4690813" y="1344057"/>
                <a:ext cx="643964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core point. Create a new cluster #1</a:t>
                </a:r>
              </a:p>
              <a:p>
                <a:r>
                  <a:rPr lang="en-US" dirty="0"/>
                  <a:t>There 4 neighbor points and they all become candidates to expand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CE8C8-9400-6E4C-810B-606B69BE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13" y="1344057"/>
                <a:ext cx="6439648" cy="923330"/>
              </a:xfrm>
              <a:prstGeom prst="rect">
                <a:avLst/>
              </a:prstGeom>
              <a:blipFill>
                <a:blip r:embed="rId4"/>
                <a:stretch>
                  <a:fillRect l="-59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F35DC93-042E-0547-8B3D-5E3C7104D850}"/>
              </a:ext>
            </a:extLst>
          </p:cNvPr>
          <p:cNvSpPr/>
          <p:nvPr/>
        </p:nvSpPr>
        <p:spPr>
          <a:xfrm>
            <a:off x="4570823" y="609332"/>
            <a:ext cx="122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minPts</a:t>
            </a:r>
            <a:r>
              <a:rPr lang="en-US" dirty="0">
                <a:latin typeface="Calibri" panose="020F0502020204030204" pitchFamily="34" charset="0"/>
              </a:rPr>
              <a:t> = 3 </a:t>
            </a:r>
            <a:endParaRPr lang="en-US" dirty="0"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93938-22E6-3144-BA80-78B47AEE6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01" y="2689646"/>
            <a:ext cx="3008599" cy="1324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149545-B55D-EB4D-92DB-D6C224970F9F}"/>
                  </a:ext>
                </a:extLst>
              </p:cNvPr>
              <p:cNvSpPr txBox="1"/>
              <p:nvPr/>
            </p:nvSpPr>
            <p:spPr>
              <a:xfrm>
                <a:off x="4690813" y="2886417"/>
                <a:ext cx="276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Found a new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149545-B55D-EB4D-92DB-D6C22497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13" y="2886417"/>
                <a:ext cx="2767424" cy="646331"/>
              </a:xfrm>
              <a:prstGeom prst="rect">
                <a:avLst/>
              </a:prstGeom>
              <a:blipFill>
                <a:blip r:embed="rId6"/>
                <a:stretch>
                  <a:fillRect l="-137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EB2E48C-50E3-194A-8D10-E63E5D015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01" y="4160161"/>
            <a:ext cx="3008599" cy="1302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C8D709-221A-AE45-90FA-1F0F6274AA1B}"/>
                  </a:ext>
                </a:extLst>
              </p:cNvPr>
              <p:cNvSpPr txBox="1"/>
              <p:nvPr/>
            </p:nvSpPr>
            <p:spPr>
              <a:xfrm>
                <a:off x="4690813" y="4298218"/>
                <a:ext cx="53148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Found a new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but it cannot be a candidate</a:t>
                </a:r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not a core point.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C8D709-221A-AE45-90FA-1F0F6274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13" y="4298218"/>
                <a:ext cx="5314853" cy="923330"/>
              </a:xfrm>
              <a:prstGeom prst="rect">
                <a:avLst/>
              </a:prstGeom>
              <a:blipFill>
                <a:blip r:embed="rId8"/>
                <a:stretch>
                  <a:fillRect l="-714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6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EE979-5E9B-8F44-8310-2AC73E43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1931-EEEA-C843-B4E6-6DF4347C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5555C-3C57-034D-835F-FD940A8B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FCAC23-84DE-BE42-B21C-10EE669F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breakdown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EA745-D2D8-0C4F-8585-9D10C238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A47B6-A013-6846-8B30-1BDA4CA0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1437504"/>
            <a:ext cx="2908989" cy="12801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44A38-79ED-3E48-8E97-00D874776186}"/>
                  </a:ext>
                </a:extLst>
              </p:cNvPr>
              <p:cNvSpPr txBox="1"/>
              <p:nvPr/>
            </p:nvSpPr>
            <p:spPr>
              <a:xfrm>
                <a:off x="4712288" y="1754430"/>
                <a:ext cx="26872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No new candidate is found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44A38-79ED-3E48-8E97-00D87477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88" y="1754430"/>
                <a:ext cx="2687210" cy="646331"/>
              </a:xfrm>
              <a:prstGeom prst="rect">
                <a:avLst/>
              </a:prstGeom>
              <a:blipFill>
                <a:blip r:embed="rId4"/>
                <a:stretch>
                  <a:fillRect l="-1408" t="-3846" r="-4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B4F287E-48C9-3246-B5EC-37EB89F2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" y="3004660"/>
            <a:ext cx="2908989" cy="12737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DAAED-F5D3-0C41-AC5F-12F0BD41525C}"/>
                  </a:ext>
                </a:extLst>
              </p:cNvPr>
              <p:cNvSpPr txBox="1"/>
              <p:nvPr/>
            </p:nvSpPr>
            <p:spPr>
              <a:xfrm>
                <a:off x="4712288" y="3239871"/>
                <a:ext cx="28955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A new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is found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4DAAED-F5D3-0C41-AC5F-12F0BD415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88" y="3239871"/>
                <a:ext cx="2895536" cy="646331"/>
              </a:xfrm>
              <a:prstGeom prst="rect">
                <a:avLst/>
              </a:prstGeom>
              <a:blipFill>
                <a:blip r:embed="rId6"/>
                <a:stretch>
                  <a:fillRect l="-131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AB111B-DF18-F540-A9E2-C1D9560A8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" y="4565391"/>
            <a:ext cx="2908989" cy="1273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09E26-C540-EA41-BD77-245DC95833E6}"/>
                  </a:ext>
                </a:extLst>
              </p:cNvPr>
              <p:cNvSpPr txBox="1"/>
              <p:nvPr/>
            </p:nvSpPr>
            <p:spPr>
              <a:xfrm>
                <a:off x="4712288" y="4798110"/>
                <a:ext cx="26872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No new candidate is found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09E26-C540-EA41-BD77-245DC958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288" y="4798110"/>
                <a:ext cx="2687210" cy="646331"/>
              </a:xfrm>
              <a:prstGeom prst="rect">
                <a:avLst/>
              </a:prstGeom>
              <a:blipFill>
                <a:blip r:embed="rId8"/>
                <a:stretch>
                  <a:fillRect l="-1408" t="-3846" r="-4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79444-A98F-AB41-B218-8F8B8D49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12B1-B439-8C44-B70D-B2C8B005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8A24-284C-B444-AA70-052B4DDC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584E9-70FA-8B49-9612-918390E0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breakdown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1BA6B-19F9-BC43-A3DB-B5C8FE00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6A007-B484-9A47-87A5-17347C54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7503"/>
            <a:ext cx="3017704" cy="1330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C03B0A-3281-1F4A-8FEC-215F76E2F719}"/>
                  </a:ext>
                </a:extLst>
              </p:cNvPr>
              <p:cNvSpPr txBox="1"/>
              <p:nvPr/>
            </p:nvSpPr>
            <p:spPr>
              <a:xfrm>
                <a:off x="4648232" y="1779657"/>
                <a:ext cx="28955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:r>
                  <a:rPr lang="en-US" dirty="0"/>
                  <a:t>A new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is found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C03B0A-3281-1F4A-8FEC-215F76E2F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32" y="1779657"/>
                <a:ext cx="2895536" cy="646331"/>
              </a:xfrm>
              <a:prstGeom prst="rect">
                <a:avLst/>
              </a:prstGeom>
              <a:blipFill>
                <a:blip r:embed="rId4"/>
                <a:stretch>
                  <a:fillRect l="-1747" t="-3846" r="-174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8BE6DA8-183E-4D4E-9E55-66616BAA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91594"/>
            <a:ext cx="3200400" cy="14184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0D339-E652-3B4B-9D88-44B2EFB86A94}"/>
                  </a:ext>
                </a:extLst>
              </p:cNvPr>
              <p:cNvSpPr txBox="1"/>
              <p:nvPr/>
            </p:nvSpPr>
            <p:spPr>
              <a:xfrm>
                <a:off x="4648232" y="3377641"/>
                <a:ext cx="3623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to #1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is not core point, stop expanding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0D339-E652-3B4B-9D88-44B2EFB86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32" y="3377641"/>
                <a:ext cx="3623941" cy="646331"/>
              </a:xfrm>
              <a:prstGeom prst="rect">
                <a:avLst/>
              </a:prstGeom>
              <a:blipFill>
                <a:blip r:embed="rId6"/>
                <a:stretch>
                  <a:fillRect l="-1399" t="-1923" r="-35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955D12B-046E-C649-80ED-A33460DB7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32" y="4853318"/>
            <a:ext cx="3017704" cy="13254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76FAAA-BE35-004D-8568-1E87B5B04072}"/>
              </a:ext>
            </a:extLst>
          </p:cNvPr>
          <p:cNvSpPr txBox="1"/>
          <p:nvPr/>
        </p:nvSpPr>
        <p:spPr>
          <a:xfrm>
            <a:off x="8350786" y="5144877"/>
            <a:ext cx="18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noise points</a:t>
            </a:r>
          </a:p>
        </p:txBody>
      </p:sp>
    </p:spTree>
    <p:extLst>
      <p:ext uri="{BB962C8B-B14F-4D97-AF65-F5344CB8AC3E}">
        <p14:creationId xmlns:p14="http://schemas.microsoft.com/office/powerpoint/2010/main" val="19080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A4227-0B7F-904D-8EEF-41A69AEE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7DA2-0567-DE49-8FE7-DA3514F8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830E1-933D-2B44-9416-6A27C4FB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59E956-2B1F-4B45-B4AB-2208686C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74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breakdown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4207A-0404-3946-BD48-BE0F315B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7A24A9-003E-4C4B-B026-39397C731285}"/>
              </a:ext>
            </a:extLst>
          </p:cNvPr>
          <p:cNvSpPr txBox="1"/>
          <p:nvPr/>
        </p:nvSpPr>
        <p:spPr>
          <a:xfrm>
            <a:off x="1035585" y="14375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149A-CCAD-0040-A407-C4E3821B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70" y="2147983"/>
            <a:ext cx="4933414" cy="1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9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51FE-660D-0145-95B8-51737CB4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DBSCAN pros and 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5A78-EA82-D94B-A176-61D9FF858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400" dirty="0"/>
                  <a:t>Pros: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/>
                  <a:t>Pretty fast. Time complexity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when optimized.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/>
                  <a:t>Can find arbitrarily shaped clusters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/>
                  <a:t>Robust to outliers (recognized as noise points)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4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400" dirty="0"/>
                  <a:t>Cons: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/>
                  <a:t>Cannot work well if density varies in different regions of data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/>
                  <a:t>Choosing a proper distance threshold </a:t>
                </a:r>
                <a:r>
                  <a:rPr lang="el-GR" sz="2000" i="1" dirty="0"/>
                  <a:t>ε</a:t>
                </a:r>
                <a:r>
                  <a:rPr lang="en-US" sz="2000" i="1" dirty="0"/>
                  <a:t> </a:t>
                </a:r>
                <a:r>
                  <a:rPr lang="en-US" sz="2000" dirty="0"/>
                  <a:t>can be difficult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25A78-EA82-D94B-A176-61D9FF858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2DF33-3DEF-C747-90BD-32D3D858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40F6-5F1A-8546-B244-86E6B516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072F4-B188-BB42-B97E-E51BEF13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D65F6-69E8-EB4C-9003-04B0CD26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24986-2558-5F44-91C3-C81E2F47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794" y="1306286"/>
            <a:ext cx="1323734" cy="24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6F6-75EE-C540-B1B6-988DA524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6202D-C7C0-7D4F-BAC7-6E6620D6C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Mixture Gaussian Model and EM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CEE5E-6139-BD4F-ABE7-3CAE5E01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D1A6-A6AD-F94F-86FE-44D68E32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FBBBF-2AD4-A54B-BC10-594F7463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7E60E-37A2-5740-9306-2467000B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64B4-6499-6441-BE3C-74E6A25F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89EC-9D28-174E-A532-088DBECC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AFF92-C465-2D4C-A6C5-777282A2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BD1C81-A3BB-B044-AA6C-63176800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Unsupervised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B25F1-C5D0-DD45-90AF-C98EB7D4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FC3C919A-ED64-274C-B540-228924995700}"/>
              </a:ext>
            </a:extLst>
          </p:cNvPr>
          <p:cNvSpPr/>
          <p:nvPr/>
        </p:nvSpPr>
        <p:spPr>
          <a:xfrm>
            <a:off x="3200399" y="262665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EDEFB0D2-7FE2-5044-A5BB-5F52924303AA}"/>
              </a:ext>
            </a:extLst>
          </p:cNvPr>
          <p:cNvSpPr/>
          <p:nvPr/>
        </p:nvSpPr>
        <p:spPr>
          <a:xfrm>
            <a:off x="3128681" y="305696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643C4D6-5C96-A44A-9977-767C0699A314}"/>
              </a:ext>
            </a:extLst>
          </p:cNvPr>
          <p:cNvSpPr/>
          <p:nvPr/>
        </p:nvSpPr>
        <p:spPr>
          <a:xfrm>
            <a:off x="3106270" y="340210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BC825339-D6E9-3340-8061-43210B794A4A}"/>
              </a:ext>
            </a:extLst>
          </p:cNvPr>
          <p:cNvSpPr/>
          <p:nvPr/>
        </p:nvSpPr>
        <p:spPr>
          <a:xfrm>
            <a:off x="3657600" y="262665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7774484-94C7-FF43-9649-7CC210F41D21}"/>
              </a:ext>
            </a:extLst>
          </p:cNvPr>
          <p:cNvSpPr/>
          <p:nvPr/>
        </p:nvSpPr>
        <p:spPr>
          <a:xfrm>
            <a:off x="3585882" y="305696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52E15C41-5954-5F4D-BA6D-3067C13116F8}"/>
              </a:ext>
            </a:extLst>
          </p:cNvPr>
          <p:cNvSpPr/>
          <p:nvPr/>
        </p:nvSpPr>
        <p:spPr>
          <a:xfrm>
            <a:off x="3890682" y="321832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49A5408F-5432-C14E-B1D6-1EFD122B865B}"/>
              </a:ext>
            </a:extLst>
          </p:cNvPr>
          <p:cNvSpPr/>
          <p:nvPr/>
        </p:nvSpPr>
        <p:spPr>
          <a:xfrm>
            <a:off x="3877233" y="2882153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A9DB2952-53EF-4849-8C7B-DAF0A4AC4386}"/>
              </a:ext>
            </a:extLst>
          </p:cNvPr>
          <p:cNvSpPr/>
          <p:nvPr/>
        </p:nvSpPr>
        <p:spPr>
          <a:xfrm>
            <a:off x="4007223" y="3487270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758230A2-3ACB-614F-A1E5-97DD25546439}"/>
              </a:ext>
            </a:extLst>
          </p:cNvPr>
          <p:cNvSpPr/>
          <p:nvPr/>
        </p:nvSpPr>
        <p:spPr>
          <a:xfrm>
            <a:off x="4177545" y="2660277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70DA8DB6-4BBB-AF44-A53C-66F61B564096}"/>
              </a:ext>
            </a:extLst>
          </p:cNvPr>
          <p:cNvSpPr/>
          <p:nvPr/>
        </p:nvSpPr>
        <p:spPr>
          <a:xfrm>
            <a:off x="4137211" y="3137647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77AEA89C-D3CC-E04D-AAFC-CB6985E94CA1}"/>
              </a:ext>
            </a:extLst>
          </p:cNvPr>
          <p:cNvSpPr/>
          <p:nvPr/>
        </p:nvSpPr>
        <p:spPr>
          <a:xfrm>
            <a:off x="3343834" y="3787585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931DE44E-2528-B54B-B2E3-BD955659EDA6}"/>
              </a:ext>
            </a:extLst>
          </p:cNvPr>
          <p:cNvSpPr/>
          <p:nvPr/>
        </p:nvSpPr>
        <p:spPr>
          <a:xfrm>
            <a:off x="3662081" y="3514164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65888-95CA-5F49-91A8-C308D037804D}"/>
              </a:ext>
            </a:extLst>
          </p:cNvPr>
          <p:cNvSpPr txBox="1"/>
          <p:nvPr/>
        </p:nvSpPr>
        <p:spPr>
          <a:xfrm>
            <a:off x="970828" y="1434481"/>
            <a:ext cx="24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know the label</a:t>
            </a: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CE5DEF21-962B-B84E-837F-03A3F1400920}"/>
              </a:ext>
            </a:extLst>
          </p:cNvPr>
          <p:cNvSpPr/>
          <p:nvPr/>
        </p:nvSpPr>
        <p:spPr>
          <a:xfrm>
            <a:off x="6078069" y="3684681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F574E39C-FB8B-4A44-AC9F-5F3BA5F0421C}"/>
              </a:ext>
            </a:extLst>
          </p:cNvPr>
          <p:cNvSpPr/>
          <p:nvPr/>
        </p:nvSpPr>
        <p:spPr>
          <a:xfrm>
            <a:off x="5916704" y="394446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9D10862-F740-DE46-A805-F0F77BDD602F}"/>
              </a:ext>
            </a:extLst>
          </p:cNvPr>
          <p:cNvSpPr/>
          <p:nvPr/>
        </p:nvSpPr>
        <p:spPr>
          <a:xfrm>
            <a:off x="5894293" y="428960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0FFECF41-CBA7-FA43-B018-F8B9437C9D3D}"/>
              </a:ext>
            </a:extLst>
          </p:cNvPr>
          <p:cNvSpPr/>
          <p:nvPr/>
        </p:nvSpPr>
        <p:spPr>
          <a:xfrm>
            <a:off x="6445623" y="3514163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119EFDD0-02C7-3C42-8B53-3C58C39D7C2F}"/>
              </a:ext>
            </a:extLst>
          </p:cNvPr>
          <p:cNvSpPr/>
          <p:nvPr/>
        </p:nvSpPr>
        <p:spPr>
          <a:xfrm>
            <a:off x="6373905" y="3944469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E4FF914E-994A-2E47-8536-48DA8315ECBA}"/>
              </a:ext>
            </a:extLst>
          </p:cNvPr>
          <p:cNvSpPr/>
          <p:nvPr/>
        </p:nvSpPr>
        <p:spPr>
          <a:xfrm>
            <a:off x="6472514" y="4410822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7CA9B62-52DC-E84C-AE93-8E65E46FF4E9}"/>
              </a:ext>
            </a:extLst>
          </p:cNvPr>
          <p:cNvSpPr/>
          <p:nvPr/>
        </p:nvSpPr>
        <p:spPr>
          <a:xfrm>
            <a:off x="6665256" y="3769657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2BE2A132-8121-DB4E-A4F8-DDB1AD892B1C}"/>
              </a:ext>
            </a:extLst>
          </p:cNvPr>
          <p:cNvSpPr/>
          <p:nvPr/>
        </p:nvSpPr>
        <p:spPr>
          <a:xfrm>
            <a:off x="6687664" y="4092572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3761277B-6F2F-A641-A08F-9ABD5A4B91DF}"/>
              </a:ext>
            </a:extLst>
          </p:cNvPr>
          <p:cNvSpPr/>
          <p:nvPr/>
        </p:nvSpPr>
        <p:spPr>
          <a:xfrm>
            <a:off x="7122440" y="4410821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5FF136AB-4E4E-CC44-8953-80ECC7C46E90}"/>
              </a:ext>
            </a:extLst>
          </p:cNvPr>
          <p:cNvSpPr/>
          <p:nvPr/>
        </p:nvSpPr>
        <p:spPr>
          <a:xfrm>
            <a:off x="6925234" y="4025151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170E84F1-6877-4D40-BF7E-696772407345}"/>
              </a:ext>
            </a:extLst>
          </p:cNvPr>
          <p:cNvSpPr/>
          <p:nvPr/>
        </p:nvSpPr>
        <p:spPr>
          <a:xfrm>
            <a:off x="6225985" y="4280644"/>
            <a:ext cx="349623" cy="349623"/>
          </a:xfrm>
          <a:prstGeom prst="mathMultiply">
            <a:avLst>
              <a:gd name="adj1" fmla="val 897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5F809A-D8BB-D84F-B8F3-E1F875B3A2CF}"/>
              </a:ext>
            </a:extLst>
          </p:cNvPr>
          <p:cNvCxnSpPr/>
          <p:nvPr/>
        </p:nvCxnSpPr>
        <p:spPr>
          <a:xfrm>
            <a:off x="3581400" y="1619147"/>
            <a:ext cx="596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E538134-9346-F247-B683-5C9D00C60431}"/>
              </a:ext>
            </a:extLst>
          </p:cNvPr>
          <p:cNvSpPr txBox="1"/>
          <p:nvPr/>
        </p:nvSpPr>
        <p:spPr>
          <a:xfrm>
            <a:off x="4379393" y="1434481"/>
            <a:ext cx="624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job is to automatically discover pattern and structure in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946163-6CC3-894D-B220-D5F5488DCD18}"/>
              </a:ext>
            </a:extLst>
          </p:cNvPr>
          <p:cNvSpPr txBox="1"/>
          <p:nvPr/>
        </p:nvSpPr>
        <p:spPr>
          <a:xfrm>
            <a:off x="6373905" y="1890261"/>
            <a:ext cx="19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E.g., find the clusters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E094C-EB7A-4349-A5C2-B4A87A68055D}"/>
              </a:ext>
            </a:extLst>
          </p:cNvPr>
          <p:cNvSpPr/>
          <p:nvPr/>
        </p:nvSpPr>
        <p:spPr>
          <a:xfrm>
            <a:off x="2929812" y="2323322"/>
            <a:ext cx="1931437" cy="1966287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5FAB70-AA88-524C-9BD2-F82DA152A734}"/>
              </a:ext>
            </a:extLst>
          </p:cNvPr>
          <p:cNvSpPr/>
          <p:nvPr/>
        </p:nvSpPr>
        <p:spPr>
          <a:xfrm>
            <a:off x="5477248" y="3370792"/>
            <a:ext cx="2376015" cy="1679197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BF3-FD1C-E54B-82DF-18134246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23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Real world clustering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15CE3-F5C3-9547-89EF-B17DA11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888A5-1E35-F043-9D3A-9D807351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D017-D2A0-BF4F-9ADD-9F1C826E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94E6-E02F-554D-BB3B-F9E0567D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A2BB8-52CE-F840-9924-0CF408BAF8ED}"/>
              </a:ext>
            </a:extLst>
          </p:cNvPr>
          <p:cNvSpPr txBox="1"/>
          <p:nvPr/>
        </p:nvSpPr>
        <p:spPr>
          <a:xfrm>
            <a:off x="1035510" y="1437426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http://news.google.com/</a:t>
            </a:r>
            <a:r>
              <a:rPr lang="en-US" dirty="0"/>
              <a:t>: text clustering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B48BCA-41D6-3E4D-B7EB-4CDD1D8C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354" y="1934507"/>
            <a:ext cx="1914906" cy="4022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98F58-7F4C-3C41-BEF7-B3FAA61A620F}"/>
              </a:ext>
            </a:extLst>
          </p:cNvPr>
          <p:cNvSpPr txBox="1"/>
          <p:nvPr/>
        </p:nvSpPr>
        <p:spPr>
          <a:xfrm>
            <a:off x="6607629" y="143742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7258F-ADEB-B74F-AF32-AC85265D4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629" y="2169713"/>
            <a:ext cx="5054600" cy="16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24B8-58AA-8646-943C-9E15975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50F7-7660-0748-9955-68D43A9B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0C9FB-A9DF-FC49-8BDB-62F39106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7D0B-6543-2947-840A-6A2BF4C8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6D306-A227-8E44-B7E4-53A12AE9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2892511-DFF2-5A4B-AC8D-C5E4BD75803E}"/>
              </a:ext>
            </a:extLst>
          </p:cNvPr>
          <p:cNvSpPr/>
          <p:nvPr/>
        </p:nvSpPr>
        <p:spPr>
          <a:xfrm>
            <a:off x="3074068" y="43734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AF8635-B4C5-6E42-9762-2963A2B88A43}"/>
              </a:ext>
            </a:extLst>
          </p:cNvPr>
          <p:cNvSpPr/>
          <p:nvPr/>
        </p:nvSpPr>
        <p:spPr>
          <a:xfrm>
            <a:off x="3067049" y="527317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6A4F65-87D8-6E4A-B828-8F344D3B66E4}"/>
              </a:ext>
            </a:extLst>
          </p:cNvPr>
          <p:cNvSpPr/>
          <p:nvPr/>
        </p:nvSpPr>
        <p:spPr>
          <a:xfrm>
            <a:off x="4118812" y="510088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FDB636-83B0-CD4F-8B13-5642DBB6D0E7}"/>
              </a:ext>
            </a:extLst>
          </p:cNvPr>
          <p:cNvSpPr/>
          <p:nvPr/>
        </p:nvSpPr>
        <p:spPr>
          <a:xfrm>
            <a:off x="3859131" y="540953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C63150-276C-614D-A219-38CC71F2CDA3}"/>
              </a:ext>
            </a:extLst>
          </p:cNvPr>
          <p:cNvSpPr/>
          <p:nvPr/>
        </p:nvSpPr>
        <p:spPr>
          <a:xfrm>
            <a:off x="3450056" y="41829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0882DF-077D-324E-89E0-D7A0E4627C74}"/>
              </a:ext>
            </a:extLst>
          </p:cNvPr>
          <p:cNvSpPr/>
          <p:nvPr/>
        </p:nvSpPr>
        <p:spPr>
          <a:xfrm>
            <a:off x="3602456" y="43353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F93433-FEE6-9E46-B822-693E874BEDB2}"/>
              </a:ext>
            </a:extLst>
          </p:cNvPr>
          <p:cNvSpPr/>
          <p:nvPr/>
        </p:nvSpPr>
        <p:spPr>
          <a:xfrm>
            <a:off x="3554330" y="367974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20F4A1-AB5A-6A4E-8500-36B6F9E5BDA9}"/>
              </a:ext>
            </a:extLst>
          </p:cNvPr>
          <p:cNvSpPr/>
          <p:nvPr/>
        </p:nvSpPr>
        <p:spPr>
          <a:xfrm>
            <a:off x="3443037" y="444266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2CFAC4-3D2C-0D44-90D2-B3BBC453E4C0}"/>
              </a:ext>
            </a:extLst>
          </p:cNvPr>
          <p:cNvSpPr/>
          <p:nvPr/>
        </p:nvSpPr>
        <p:spPr>
          <a:xfrm>
            <a:off x="3408948" y="481447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506FD4-8EE1-9B40-8AF6-C097900C7164}"/>
              </a:ext>
            </a:extLst>
          </p:cNvPr>
          <p:cNvSpPr/>
          <p:nvPr/>
        </p:nvSpPr>
        <p:spPr>
          <a:xfrm>
            <a:off x="3561348" y="496687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B47F49-0CA7-1748-A3EF-CAC2F3586A2C}"/>
              </a:ext>
            </a:extLst>
          </p:cNvPr>
          <p:cNvSpPr/>
          <p:nvPr/>
        </p:nvSpPr>
        <p:spPr>
          <a:xfrm>
            <a:off x="3249529" y="492175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1BDC85-0528-A24A-B876-CF636F30F80A}"/>
              </a:ext>
            </a:extLst>
          </p:cNvPr>
          <p:cNvSpPr/>
          <p:nvPr/>
        </p:nvSpPr>
        <p:spPr>
          <a:xfrm>
            <a:off x="3401929" y="507415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D048F0-8F6C-D94B-9D45-EB90655161F0}"/>
              </a:ext>
            </a:extLst>
          </p:cNvPr>
          <p:cNvSpPr/>
          <p:nvPr/>
        </p:nvSpPr>
        <p:spPr>
          <a:xfrm>
            <a:off x="4066677" y="457313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169246-0396-9144-9BFC-6EF29C5AF459}"/>
              </a:ext>
            </a:extLst>
          </p:cNvPr>
          <p:cNvSpPr/>
          <p:nvPr/>
        </p:nvSpPr>
        <p:spPr>
          <a:xfrm>
            <a:off x="3937336" y="477637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212EF9-D0B8-534E-80F7-3EE0217108CD}"/>
              </a:ext>
            </a:extLst>
          </p:cNvPr>
          <p:cNvSpPr/>
          <p:nvPr/>
        </p:nvSpPr>
        <p:spPr>
          <a:xfrm>
            <a:off x="3625517" y="473125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B33D68-4638-4242-936E-380BE779361A}"/>
              </a:ext>
            </a:extLst>
          </p:cNvPr>
          <p:cNvSpPr/>
          <p:nvPr/>
        </p:nvSpPr>
        <p:spPr>
          <a:xfrm>
            <a:off x="3848605" y="458328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604E81-FC13-484D-91BE-FDCF597F4312}"/>
              </a:ext>
            </a:extLst>
          </p:cNvPr>
          <p:cNvSpPr/>
          <p:nvPr/>
        </p:nvSpPr>
        <p:spPr>
          <a:xfrm>
            <a:off x="3848604" y="4020886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EA4FD2-2F06-5E4D-A182-BC666FF06081}"/>
              </a:ext>
            </a:extLst>
          </p:cNvPr>
          <p:cNvSpPr/>
          <p:nvPr/>
        </p:nvSpPr>
        <p:spPr>
          <a:xfrm>
            <a:off x="4205039" y="442778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AA3D6F-AFA3-C142-A8A7-17F0735233B4}"/>
              </a:ext>
            </a:extLst>
          </p:cNvPr>
          <p:cNvSpPr/>
          <p:nvPr/>
        </p:nvSpPr>
        <p:spPr>
          <a:xfrm>
            <a:off x="3893220" y="438266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F34E53-4373-ED45-B5A3-B3144BA7E867}"/>
              </a:ext>
            </a:extLst>
          </p:cNvPr>
          <p:cNvSpPr/>
          <p:nvPr/>
        </p:nvSpPr>
        <p:spPr>
          <a:xfrm>
            <a:off x="3492166" y="454693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F6D7047-7748-3943-B37E-0AE6C138C0B8}"/>
              </a:ext>
            </a:extLst>
          </p:cNvPr>
          <p:cNvSpPr/>
          <p:nvPr/>
        </p:nvSpPr>
        <p:spPr>
          <a:xfrm>
            <a:off x="4334382" y="387459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4DFCAF-62F2-2040-A66A-AFF1449E9213}"/>
              </a:ext>
            </a:extLst>
          </p:cNvPr>
          <p:cNvSpPr/>
          <p:nvPr/>
        </p:nvSpPr>
        <p:spPr>
          <a:xfrm>
            <a:off x="5075326" y="397706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9D1DC5-EF8B-9D45-9107-B1946F93136E}"/>
              </a:ext>
            </a:extLst>
          </p:cNvPr>
          <p:cNvSpPr/>
          <p:nvPr/>
        </p:nvSpPr>
        <p:spPr>
          <a:xfrm>
            <a:off x="4269208" y="419216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3AB0C0-334A-B34A-B354-2FED5416A0EC}"/>
              </a:ext>
            </a:extLst>
          </p:cNvPr>
          <p:cNvSpPr/>
          <p:nvPr/>
        </p:nvSpPr>
        <p:spPr>
          <a:xfrm>
            <a:off x="4421608" y="434456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7E25055-AF76-B849-95B5-9B921D29C19A}"/>
              </a:ext>
            </a:extLst>
          </p:cNvPr>
          <p:cNvSpPr/>
          <p:nvPr/>
        </p:nvSpPr>
        <p:spPr>
          <a:xfrm>
            <a:off x="4387519" y="47163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8B05B3-0A37-ED45-89E9-75B87EF8A3AA}"/>
              </a:ext>
            </a:extLst>
          </p:cNvPr>
          <p:cNvSpPr/>
          <p:nvPr/>
        </p:nvSpPr>
        <p:spPr>
          <a:xfrm>
            <a:off x="4539919" y="48687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D0AE10-CCAE-D143-ADC2-EE3639647E78}"/>
              </a:ext>
            </a:extLst>
          </p:cNvPr>
          <p:cNvSpPr/>
          <p:nvPr/>
        </p:nvSpPr>
        <p:spPr>
          <a:xfrm>
            <a:off x="3880187" y="510088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AC319D-2E74-4D4F-8ABD-510914C750FC}"/>
              </a:ext>
            </a:extLst>
          </p:cNvPr>
          <p:cNvSpPr/>
          <p:nvPr/>
        </p:nvSpPr>
        <p:spPr>
          <a:xfrm>
            <a:off x="4142878" y="498015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E0C449-74CC-0747-862A-8C5476B9CF2D}"/>
              </a:ext>
            </a:extLst>
          </p:cNvPr>
          <p:cNvSpPr/>
          <p:nvPr/>
        </p:nvSpPr>
        <p:spPr>
          <a:xfrm>
            <a:off x="4292267" y="453749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6CB8C8-7B63-2E46-906B-CFF7791E776A}"/>
              </a:ext>
            </a:extLst>
          </p:cNvPr>
          <p:cNvSpPr/>
          <p:nvPr/>
        </p:nvSpPr>
        <p:spPr>
          <a:xfrm>
            <a:off x="4915907" y="46782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9B2789-795D-2E4F-AB1E-525FDD416EE7}"/>
              </a:ext>
            </a:extLst>
          </p:cNvPr>
          <p:cNvSpPr/>
          <p:nvPr/>
        </p:nvSpPr>
        <p:spPr>
          <a:xfrm>
            <a:off x="3907259" y="411542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91FC17-1694-B344-AEDA-988CA5C1A56E}"/>
              </a:ext>
            </a:extLst>
          </p:cNvPr>
          <p:cNvSpPr/>
          <p:nvPr/>
        </p:nvSpPr>
        <p:spPr>
          <a:xfrm>
            <a:off x="4698340" y="530279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0CB4F4-81A5-9246-85F3-1EC9A664311E}"/>
              </a:ext>
            </a:extLst>
          </p:cNvPr>
          <p:cNvSpPr/>
          <p:nvPr/>
        </p:nvSpPr>
        <p:spPr>
          <a:xfrm>
            <a:off x="4502821" y="21965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70B1D0C-6EC4-D047-94D1-8175C56B8879}"/>
              </a:ext>
            </a:extLst>
          </p:cNvPr>
          <p:cNvSpPr/>
          <p:nvPr/>
        </p:nvSpPr>
        <p:spPr>
          <a:xfrm>
            <a:off x="4655221" y="23489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EBA65B-6D9D-D14D-8BBC-E5AE42A6B0DD}"/>
              </a:ext>
            </a:extLst>
          </p:cNvPr>
          <p:cNvSpPr/>
          <p:nvPr/>
        </p:nvSpPr>
        <p:spPr>
          <a:xfrm>
            <a:off x="5112423" y="270167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19C535-74F5-C64D-B1D4-0CC22F13CD5B}"/>
              </a:ext>
            </a:extLst>
          </p:cNvPr>
          <p:cNvSpPr/>
          <p:nvPr/>
        </p:nvSpPr>
        <p:spPr>
          <a:xfrm>
            <a:off x="4495802" y="245620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582C986-FA2B-FB40-A17D-956AF17AA5E3}"/>
              </a:ext>
            </a:extLst>
          </p:cNvPr>
          <p:cNvSpPr/>
          <p:nvPr/>
        </p:nvSpPr>
        <p:spPr>
          <a:xfrm>
            <a:off x="4878809" y="20060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25E5F0-5C4E-384B-945D-81B86A4FDA2E}"/>
              </a:ext>
            </a:extLst>
          </p:cNvPr>
          <p:cNvSpPr/>
          <p:nvPr/>
        </p:nvSpPr>
        <p:spPr>
          <a:xfrm>
            <a:off x="5031209" y="21584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5C6D6A-E449-CB4F-98EA-0B45823864BE}"/>
              </a:ext>
            </a:extLst>
          </p:cNvPr>
          <p:cNvSpPr/>
          <p:nvPr/>
        </p:nvSpPr>
        <p:spPr>
          <a:xfrm>
            <a:off x="4625144" y="186619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492CA0-A67A-684C-83E1-5E9C9E0C467E}"/>
              </a:ext>
            </a:extLst>
          </p:cNvPr>
          <p:cNvSpPr/>
          <p:nvPr/>
        </p:nvSpPr>
        <p:spPr>
          <a:xfrm>
            <a:off x="4858757" y="274170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CE1B80-8294-D545-8EF1-57059B783381}"/>
              </a:ext>
            </a:extLst>
          </p:cNvPr>
          <p:cNvSpPr/>
          <p:nvPr/>
        </p:nvSpPr>
        <p:spPr>
          <a:xfrm>
            <a:off x="5213694" y="191168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D4095EF-2F33-1047-B94A-AE6F92D1CED3}"/>
              </a:ext>
            </a:extLst>
          </p:cNvPr>
          <p:cNvSpPr/>
          <p:nvPr/>
        </p:nvSpPr>
        <p:spPr>
          <a:xfrm>
            <a:off x="5219208" y="292953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AF1B72-C691-6141-B7C0-A73B9734DDB6}"/>
              </a:ext>
            </a:extLst>
          </p:cNvPr>
          <p:cNvSpPr/>
          <p:nvPr/>
        </p:nvSpPr>
        <p:spPr>
          <a:xfrm>
            <a:off x="4678282" y="274479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C1C79EE-7C11-AC41-A52A-6B6BA3B3EE0F}"/>
              </a:ext>
            </a:extLst>
          </p:cNvPr>
          <p:cNvSpPr/>
          <p:nvPr/>
        </p:nvSpPr>
        <p:spPr>
          <a:xfrm>
            <a:off x="5587675" y="289845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9088831-351E-4540-BCB2-1E53CFC4E43A}"/>
              </a:ext>
            </a:extLst>
          </p:cNvPr>
          <p:cNvSpPr/>
          <p:nvPr/>
        </p:nvSpPr>
        <p:spPr>
          <a:xfrm>
            <a:off x="5213689" y="244701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CC7D408-EBE9-6F48-9CEE-63B895630768}"/>
              </a:ext>
            </a:extLst>
          </p:cNvPr>
          <p:cNvSpPr/>
          <p:nvPr/>
        </p:nvSpPr>
        <p:spPr>
          <a:xfrm>
            <a:off x="5558112" y="2484747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33533E6-036F-9743-8BB2-CFF6F809FDDE}"/>
              </a:ext>
            </a:extLst>
          </p:cNvPr>
          <p:cNvSpPr/>
          <p:nvPr/>
        </p:nvSpPr>
        <p:spPr>
          <a:xfrm>
            <a:off x="4901869" y="256666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5EA8C5-7476-9B49-84A3-75653E23DA5E}"/>
              </a:ext>
            </a:extLst>
          </p:cNvPr>
          <p:cNvSpPr/>
          <p:nvPr/>
        </p:nvSpPr>
        <p:spPr>
          <a:xfrm>
            <a:off x="5434272" y="302861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20E405F-6029-2A40-94D6-A6FE5B3487DE}"/>
              </a:ext>
            </a:extLst>
          </p:cNvPr>
          <p:cNvSpPr/>
          <p:nvPr/>
        </p:nvSpPr>
        <p:spPr>
          <a:xfrm>
            <a:off x="6101522" y="237809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980CF8-79E1-274E-BA4A-84F0CCA50B57}"/>
              </a:ext>
            </a:extLst>
          </p:cNvPr>
          <p:cNvSpPr/>
          <p:nvPr/>
        </p:nvSpPr>
        <p:spPr>
          <a:xfrm>
            <a:off x="5881448" y="293636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680C67-8CAF-4E4A-883D-99813E5AC075}"/>
              </a:ext>
            </a:extLst>
          </p:cNvPr>
          <p:cNvSpPr/>
          <p:nvPr/>
        </p:nvSpPr>
        <p:spPr>
          <a:xfrm>
            <a:off x="5321973" y="220571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B6D54B-433E-0C4F-9AE4-6F3B6DBB0C94}"/>
              </a:ext>
            </a:extLst>
          </p:cNvPr>
          <p:cNvSpPr/>
          <p:nvPr/>
        </p:nvSpPr>
        <p:spPr>
          <a:xfrm>
            <a:off x="5764644" y="235210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6A1E91A-6A41-9344-B7FE-A77128540D47}"/>
              </a:ext>
            </a:extLst>
          </p:cNvPr>
          <p:cNvSpPr/>
          <p:nvPr/>
        </p:nvSpPr>
        <p:spPr>
          <a:xfrm>
            <a:off x="5857380" y="190792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C933BAD-5CAA-274B-8516-A3E9F22D39D5}"/>
              </a:ext>
            </a:extLst>
          </p:cNvPr>
          <p:cNvSpPr/>
          <p:nvPr/>
        </p:nvSpPr>
        <p:spPr>
          <a:xfrm>
            <a:off x="5567618" y="207725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C1AE7F-140B-9447-BCB0-8BE3F83CB4CD}"/>
              </a:ext>
            </a:extLst>
          </p:cNvPr>
          <p:cNvSpPr/>
          <p:nvPr/>
        </p:nvSpPr>
        <p:spPr>
          <a:xfrm>
            <a:off x="5115939" y="231709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8E6805B-FE4C-864D-9328-234BB108441E}"/>
              </a:ext>
            </a:extLst>
          </p:cNvPr>
          <p:cNvSpPr/>
          <p:nvPr/>
        </p:nvSpPr>
        <p:spPr>
          <a:xfrm>
            <a:off x="5850361" y="216761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6A3B353-DB4B-6842-A7E9-19ADFD642E78}"/>
              </a:ext>
            </a:extLst>
          </p:cNvPr>
          <p:cNvSpPr/>
          <p:nvPr/>
        </p:nvSpPr>
        <p:spPr>
          <a:xfrm>
            <a:off x="5816272" y="25394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5ECEBF5-0382-0C4B-9F98-30555A0AC6A0}"/>
              </a:ext>
            </a:extLst>
          </p:cNvPr>
          <p:cNvSpPr/>
          <p:nvPr/>
        </p:nvSpPr>
        <p:spPr>
          <a:xfrm>
            <a:off x="5968672" y="26918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7BFCFCC-00C0-C64B-BD1F-D6C277BE397F}"/>
              </a:ext>
            </a:extLst>
          </p:cNvPr>
          <p:cNvSpPr/>
          <p:nvPr/>
        </p:nvSpPr>
        <p:spPr>
          <a:xfrm>
            <a:off x="5656853" y="264670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1F0B345-3436-2343-BF3F-7F347CE4DB00}"/>
              </a:ext>
            </a:extLst>
          </p:cNvPr>
          <p:cNvSpPr/>
          <p:nvPr/>
        </p:nvSpPr>
        <p:spPr>
          <a:xfrm>
            <a:off x="6561226" y="312072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0A4D3FB-5994-6B42-9974-11AA4697AED1}"/>
              </a:ext>
            </a:extLst>
          </p:cNvPr>
          <p:cNvSpPr/>
          <p:nvPr/>
        </p:nvSpPr>
        <p:spPr>
          <a:xfrm>
            <a:off x="5481392" y="180290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D4DF80E-593A-504E-88D9-D8A305F7B1BC}"/>
              </a:ext>
            </a:extLst>
          </p:cNvPr>
          <p:cNvSpPr/>
          <p:nvPr/>
        </p:nvSpPr>
        <p:spPr>
          <a:xfrm>
            <a:off x="4787074" y="303966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BDFE776-C7BE-EE49-B2BB-C9FBEF6E71A8}"/>
              </a:ext>
            </a:extLst>
          </p:cNvPr>
          <p:cNvSpPr/>
          <p:nvPr/>
        </p:nvSpPr>
        <p:spPr>
          <a:xfrm>
            <a:off x="4887330" y="235530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85F760F-BDCA-0D45-A5B9-5CAFD64A2C4E}"/>
              </a:ext>
            </a:extLst>
          </p:cNvPr>
          <p:cNvSpPr/>
          <p:nvPr/>
        </p:nvSpPr>
        <p:spPr>
          <a:xfrm>
            <a:off x="4915907" y="170585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49B171-10B8-954F-AFE4-F0452680BE1F}"/>
              </a:ext>
            </a:extLst>
          </p:cNvPr>
          <p:cNvSpPr/>
          <p:nvPr/>
        </p:nvSpPr>
        <p:spPr>
          <a:xfrm>
            <a:off x="2423868" y="1187701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F5E10A-817D-124D-A8B4-24BF72918610}"/>
              </a:ext>
            </a:extLst>
          </p:cNvPr>
          <p:cNvSpPr txBox="1"/>
          <p:nvPr/>
        </p:nvSpPr>
        <p:spPr>
          <a:xfrm>
            <a:off x="7730301" y="1713299"/>
            <a:ext cx="412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 first used by James MacQueen, 1967</a:t>
            </a:r>
          </a:p>
          <a:p>
            <a:r>
              <a:rPr lang="en-US" dirty="0"/>
              <a:t>Algorithm proposed by Stuart Lloyd, 1957, published in 1982.</a:t>
            </a:r>
          </a:p>
        </p:txBody>
      </p:sp>
    </p:spTree>
    <p:extLst>
      <p:ext uri="{BB962C8B-B14F-4D97-AF65-F5344CB8AC3E}">
        <p14:creationId xmlns:p14="http://schemas.microsoft.com/office/powerpoint/2010/main" val="237455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C227DBE4-660A-D84A-8E6B-B256845B5362}"/>
              </a:ext>
            </a:extLst>
          </p:cNvPr>
          <p:cNvSpPr/>
          <p:nvPr/>
        </p:nvSpPr>
        <p:spPr>
          <a:xfrm>
            <a:off x="1819422" y="2921125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82E5584A-AF82-6441-A571-52E4AC799B64}"/>
              </a:ext>
            </a:extLst>
          </p:cNvPr>
          <p:cNvSpPr/>
          <p:nvPr/>
        </p:nvSpPr>
        <p:spPr>
          <a:xfrm>
            <a:off x="4560977" y="3705993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FE13DFE-A58D-3D4D-89D2-96E2B1ACB9D4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1279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1819422" y="2921125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4560977" y="3705993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7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0BAA-3FBC-1F4C-9C68-88152A6D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2385-5A07-DB4F-8523-A1E50D85ECA3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5EB6-1554-E149-B251-D5EAF216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70F7-B055-5E4D-AC27-986A85EC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C94B-D5F2-AF44-9E18-2F9BB36A6C4C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5F56D-CFC7-3041-A3ED-4D351820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K-means clustering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40BA-7132-B146-855E-93D274C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FA0CD3-5DE8-6B4E-BDAF-E8492653EC6A}"/>
              </a:ext>
            </a:extLst>
          </p:cNvPr>
          <p:cNvSpPr/>
          <p:nvPr/>
        </p:nvSpPr>
        <p:spPr>
          <a:xfrm>
            <a:off x="1666373" y="44817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2E0630-9A76-3A4D-9B9B-5ECC1C15254C}"/>
              </a:ext>
            </a:extLst>
          </p:cNvPr>
          <p:cNvSpPr/>
          <p:nvPr/>
        </p:nvSpPr>
        <p:spPr>
          <a:xfrm>
            <a:off x="1659354" y="538145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A9D79-E86A-814F-9BCE-E62538CBC631}"/>
              </a:ext>
            </a:extLst>
          </p:cNvPr>
          <p:cNvSpPr/>
          <p:nvPr/>
        </p:nvSpPr>
        <p:spPr>
          <a:xfrm>
            <a:off x="2711117" y="52091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13854-90BA-0045-8034-806CF38353E2}"/>
              </a:ext>
            </a:extLst>
          </p:cNvPr>
          <p:cNvSpPr/>
          <p:nvPr/>
        </p:nvSpPr>
        <p:spPr>
          <a:xfrm>
            <a:off x="2451436" y="55178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1DCA5-8257-1C4B-9B24-736F4EBB01DF}"/>
              </a:ext>
            </a:extLst>
          </p:cNvPr>
          <p:cNvSpPr/>
          <p:nvPr/>
        </p:nvSpPr>
        <p:spPr>
          <a:xfrm>
            <a:off x="2042361" y="42912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47898C-AE6A-EC49-9436-98047141EE12}"/>
              </a:ext>
            </a:extLst>
          </p:cNvPr>
          <p:cNvSpPr/>
          <p:nvPr/>
        </p:nvSpPr>
        <p:spPr>
          <a:xfrm>
            <a:off x="2194761" y="444366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907FDB-6EB4-E84A-B48C-12D04230CBEE}"/>
              </a:ext>
            </a:extLst>
          </p:cNvPr>
          <p:cNvSpPr/>
          <p:nvPr/>
        </p:nvSpPr>
        <p:spPr>
          <a:xfrm>
            <a:off x="2146635" y="378802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4861C-312A-1A4C-8F33-E357AD2195EC}"/>
              </a:ext>
            </a:extLst>
          </p:cNvPr>
          <p:cNvSpPr/>
          <p:nvPr/>
        </p:nvSpPr>
        <p:spPr>
          <a:xfrm>
            <a:off x="2035342" y="455094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17426C-8AA8-7948-B610-80441CA0CA8B}"/>
              </a:ext>
            </a:extLst>
          </p:cNvPr>
          <p:cNvSpPr/>
          <p:nvPr/>
        </p:nvSpPr>
        <p:spPr>
          <a:xfrm>
            <a:off x="2001253" y="49227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52170B-33A5-324E-9DCC-AC9AF79B1E15}"/>
              </a:ext>
            </a:extLst>
          </p:cNvPr>
          <p:cNvSpPr/>
          <p:nvPr/>
        </p:nvSpPr>
        <p:spPr>
          <a:xfrm>
            <a:off x="2153653" y="50751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EE01BD-9EE4-8244-A61B-AE63B09342CA}"/>
              </a:ext>
            </a:extLst>
          </p:cNvPr>
          <p:cNvSpPr/>
          <p:nvPr/>
        </p:nvSpPr>
        <p:spPr>
          <a:xfrm>
            <a:off x="1841834" y="50300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92286F-0495-9945-B81B-1704E1F1ECDC}"/>
              </a:ext>
            </a:extLst>
          </p:cNvPr>
          <p:cNvSpPr/>
          <p:nvPr/>
        </p:nvSpPr>
        <p:spPr>
          <a:xfrm>
            <a:off x="1994234" y="51824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FE4FF-B1AE-5746-8548-88591F122BAF}"/>
              </a:ext>
            </a:extLst>
          </p:cNvPr>
          <p:cNvSpPr/>
          <p:nvPr/>
        </p:nvSpPr>
        <p:spPr>
          <a:xfrm>
            <a:off x="2658982" y="468141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E9903E-EED2-134C-B1E7-F67E876E9A36}"/>
              </a:ext>
            </a:extLst>
          </p:cNvPr>
          <p:cNvSpPr/>
          <p:nvPr/>
        </p:nvSpPr>
        <p:spPr>
          <a:xfrm>
            <a:off x="2529641" y="488465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1190FB-068F-864D-8F3E-EAEAB278A0F7}"/>
              </a:ext>
            </a:extLst>
          </p:cNvPr>
          <p:cNvSpPr/>
          <p:nvPr/>
        </p:nvSpPr>
        <p:spPr>
          <a:xfrm>
            <a:off x="2217822" y="483953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632B79-8A34-5043-A6DD-B69F06A28894}"/>
              </a:ext>
            </a:extLst>
          </p:cNvPr>
          <p:cNvSpPr/>
          <p:nvPr/>
        </p:nvSpPr>
        <p:spPr>
          <a:xfrm>
            <a:off x="2440910" y="469156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68FA76-2D8B-2348-8010-5316C221DE88}"/>
              </a:ext>
            </a:extLst>
          </p:cNvPr>
          <p:cNvSpPr/>
          <p:nvPr/>
        </p:nvSpPr>
        <p:spPr>
          <a:xfrm>
            <a:off x="2440909" y="4129170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3D431D-1E6B-AD47-92A6-0D9007715691}"/>
              </a:ext>
            </a:extLst>
          </p:cNvPr>
          <p:cNvSpPr/>
          <p:nvPr/>
        </p:nvSpPr>
        <p:spPr>
          <a:xfrm>
            <a:off x="2797344" y="4536072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BBF41-9A67-1848-87B7-273D698395C4}"/>
              </a:ext>
            </a:extLst>
          </p:cNvPr>
          <p:cNvSpPr/>
          <p:nvPr/>
        </p:nvSpPr>
        <p:spPr>
          <a:xfrm>
            <a:off x="2485525" y="44909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981BF-9ED2-3A46-816C-31A72987D4E7}"/>
              </a:ext>
            </a:extLst>
          </p:cNvPr>
          <p:cNvSpPr/>
          <p:nvPr/>
        </p:nvSpPr>
        <p:spPr>
          <a:xfrm>
            <a:off x="2084471" y="465521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A664-2361-1A48-A3DF-AED3883A20A1}"/>
              </a:ext>
            </a:extLst>
          </p:cNvPr>
          <p:cNvSpPr/>
          <p:nvPr/>
        </p:nvSpPr>
        <p:spPr>
          <a:xfrm>
            <a:off x="2926687" y="398287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06881-29E5-B24B-87B9-9CD77B67256F}"/>
              </a:ext>
            </a:extLst>
          </p:cNvPr>
          <p:cNvSpPr/>
          <p:nvPr/>
        </p:nvSpPr>
        <p:spPr>
          <a:xfrm>
            <a:off x="3667631" y="408534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049694-EAB2-BB49-BCE4-66D60AAC2C76}"/>
              </a:ext>
            </a:extLst>
          </p:cNvPr>
          <p:cNvSpPr/>
          <p:nvPr/>
        </p:nvSpPr>
        <p:spPr>
          <a:xfrm>
            <a:off x="2861513" y="43004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DF1143-063C-7C4B-98C3-CF029C8E1496}"/>
              </a:ext>
            </a:extLst>
          </p:cNvPr>
          <p:cNvSpPr/>
          <p:nvPr/>
        </p:nvSpPr>
        <p:spPr>
          <a:xfrm>
            <a:off x="3013913" y="445285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A6B2F5-7D9E-AE45-BA73-59521ECE3662}"/>
              </a:ext>
            </a:extLst>
          </p:cNvPr>
          <p:cNvSpPr/>
          <p:nvPr/>
        </p:nvSpPr>
        <p:spPr>
          <a:xfrm>
            <a:off x="2979824" y="48246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D23B41-8CD8-6142-802E-91A5DABDE78D}"/>
              </a:ext>
            </a:extLst>
          </p:cNvPr>
          <p:cNvSpPr/>
          <p:nvPr/>
        </p:nvSpPr>
        <p:spPr>
          <a:xfrm>
            <a:off x="3132224" y="49770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FDEC7-7EC4-EC4E-A0AF-CF1215970B0E}"/>
              </a:ext>
            </a:extLst>
          </p:cNvPr>
          <p:cNvSpPr/>
          <p:nvPr/>
        </p:nvSpPr>
        <p:spPr>
          <a:xfrm>
            <a:off x="2472492" y="520917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60D647-77DF-B342-BBE2-02A0B3214793}"/>
              </a:ext>
            </a:extLst>
          </p:cNvPr>
          <p:cNvSpPr/>
          <p:nvPr/>
        </p:nvSpPr>
        <p:spPr>
          <a:xfrm>
            <a:off x="2735183" y="508844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C559E8-C3B1-9947-B244-98E75293E9C4}"/>
              </a:ext>
            </a:extLst>
          </p:cNvPr>
          <p:cNvSpPr/>
          <p:nvPr/>
        </p:nvSpPr>
        <p:spPr>
          <a:xfrm>
            <a:off x="2884572" y="46457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E33A1F-E878-8046-A5F8-51156479F7D4}"/>
              </a:ext>
            </a:extLst>
          </p:cNvPr>
          <p:cNvSpPr/>
          <p:nvPr/>
        </p:nvSpPr>
        <p:spPr>
          <a:xfrm>
            <a:off x="3508212" y="47865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14B3A1-F26A-4A43-811A-484D546486CD}"/>
              </a:ext>
            </a:extLst>
          </p:cNvPr>
          <p:cNvSpPr/>
          <p:nvPr/>
        </p:nvSpPr>
        <p:spPr>
          <a:xfrm>
            <a:off x="2499564" y="4223707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483D91-9D48-A443-8FF6-EE343B5C5025}"/>
              </a:ext>
            </a:extLst>
          </p:cNvPr>
          <p:cNvSpPr/>
          <p:nvPr/>
        </p:nvSpPr>
        <p:spPr>
          <a:xfrm>
            <a:off x="3290645" y="54110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CBC9A7-DD18-7844-9408-D580D92B18B5}"/>
              </a:ext>
            </a:extLst>
          </p:cNvPr>
          <p:cNvSpPr/>
          <p:nvPr/>
        </p:nvSpPr>
        <p:spPr>
          <a:xfrm>
            <a:off x="3095126" y="23048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C8A1DAE-139A-BD45-9392-4245AFC4F6F6}"/>
              </a:ext>
            </a:extLst>
          </p:cNvPr>
          <p:cNvSpPr/>
          <p:nvPr/>
        </p:nvSpPr>
        <p:spPr>
          <a:xfrm>
            <a:off x="3247526" y="24572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A90EF1-430A-1D4A-80CF-807602E56C64}"/>
              </a:ext>
            </a:extLst>
          </p:cNvPr>
          <p:cNvSpPr/>
          <p:nvPr/>
        </p:nvSpPr>
        <p:spPr>
          <a:xfrm>
            <a:off x="3704728" y="280996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819DA5D-0E65-7D4E-B959-CABEEB3AEC11}"/>
              </a:ext>
            </a:extLst>
          </p:cNvPr>
          <p:cNvSpPr/>
          <p:nvPr/>
        </p:nvSpPr>
        <p:spPr>
          <a:xfrm>
            <a:off x="3088107" y="256448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6E7406-FE41-5A4A-830F-0AD8BF1B0519}"/>
              </a:ext>
            </a:extLst>
          </p:cNvPr>
          <p:cNvSpPr/>
          <p:nvPr/>
        </p:nvSpPr>
        <p:spPr>
          <a:xfrm>
            <a:off x="3471114" y="21143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FFAA8F-17BA-2845-B168-0C44FC45E1EB}"/>
              </a:ext>
            </a:extLst>
          </p:cNvPr>
          <p:cNvSpPr/>
          <p:nvPr/>
        </p:nvSpPr>
        <p:spPr>
          <a:xfrm>
            <a:off x="3623514" y="2266704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28357F-2D25-D24D-B57F-BC44915A4BFB}"/>
              </a:ext>
            </a:extLst>
          </p:cNvPr>
          <p:cNvSpPr/>
          <p:nvPr/>
        </p:nvSpPr>
        <p:spPr>
          <a:xfrm>
            <a:off x="3217449" y="1974475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04906E-6819-334E-B0B2-F7E676AF3AD8}"/>
              </a:ext>
            </a:extLst>
          </p:cNvPr>
          <p:cNvSpPr/>
          <p:nvPr/>
        </p:nvSpPr>
        <p:spPr>
          <a:xfrm>
            <a:off x="3451062" y="2849989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F23DDA-CF28-F64F-8DDC-B2A63F4D9E1F}"/>
              </a:ext>
            </a:extLst>
          </p:cNvPr>
          <p:cNvSpPr/>
          <p:nvPr/>
        </p:nvSpPr>
        <p:spPr>
          <a:xfrm>
            <a:off x="3805999" y="201997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200DD8-340C-9947-A4DC-3457CE5D9738}"/>
              </a:ext>
            </a:extLst>
          </p:cNvPr>
          <p:cNvSpPr/>
          <p:nvPr/>
        </p:nvSpPr>
        <p:spPr>
          <a:xfrm>
            <a:off x="3811513" y="3037817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49BD6B9-517E-9C4E-91DE-D7090D6AFDA6}"/>
              </a:ext>
            </a:extLst>
          </p:cNvPr>
          <p:cNvSpPr/>
          <p:nvPr/>
        </p:nvSpPr>
        <p:spPr>
          <a:xfrm>
            <a:off x="3270587" y="285307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D5645A-4CE1-8D4C-A990-3C055FF55719}"/>
              </a:ext>
            </a:extLst>
          </p:cNvPr>
          <p:cNvSpPr/>
          <p:nvPr/>
        </p:nvSpPr>
        <p:spPr>
          <a:xfrm>
            <a:off x="4179980" y="300673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1515FD-1B27-D744-8790-D95A5FC5AD47}"/>
              </a:ext>
            </a:extLst>
          </p:cNvPr>
          <p:cNvSpPr/>
          <p:nvPr/>
        </p:nvSpPr>
        <p:spPr>
          <a:xfrm>
            <a:off x="3805994" y="255529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0983A7-AC7E-6943-890B-050BC53A656C}"/>
              </a:ext>
            </a:extLst>
          </p:cNvPr>
          <p:cNvSpPr/>
          <p:nvPr/>
        </p:nvSpPr>
        <p:spPr>
          <a:xfrm>
            <a:off x="4150417" y="2593031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D336314-AA62-2E48-90B7-B82A7ED57D62}"/>
              </a:ext>
            </a:extLst>
          </p:cNvPr>
          <p:cNvSpPr/>
          <p:nvPr/>
        </p:nvSpPr>
        <p:spPr>
          <a:xfrm>
            <a:off x="3494174" y="2674946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B3E232-CD6C-BB49-9430-38CDE75D50A8}"/>
              </a:ext>
            </a:extLst>
          </p:cNvPr>
          <p:cNvSpPr/>
          <p:nvPr/>
        </p:nvSpPr>
        <p:spPr>
          <a:xfrm>
            <a:off x="4026577" y="3136898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8C2CD0-4D50-DD4E-93AD-C0BB0A9FD1DE}"/>
              </a:ext>
            </a:extLst>
          </p:cNvPr>
          <p:cNvSpPr/>
          <p:nvPr/>
        </p:nvSpPr>
        <p:spPr>
          <a:xfrm>
            <a:off x="4693827" y="248637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40A5E2-9A9C-0D42-8EA3-77AA0964D11A}"/>
              </a:ext>
            </a:extLst>
          </p:cNvPr>
          <p:cNvSpPr/>
          <p:nvPr/>
        </p:nvSpPr>
        <p:spPr>
          <a:xfrm>
            <a:off x="4473753" y="304465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700528D-9860-344A-89CE-EF60D305C477}"/>
              </a:ext>
            </a:extLst>
          </p:cNvPr>
          <p:cNvSpPr/>
          <p:nvPr/>
        </p:nvSpPr>
        <p:spPr>
          <a:xfrm>
            <a:off x="3914278" y="23139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B074A6-5991-AD42-9A7D-C7799F180152}"/>
              </a:ext>
            </a:extLst>
          </p:cNvPr>
          <p:cNvSpPr/>
          <p:nvPr/>
        </p:nvSpPr>
        <p:spPr>
          <a:xfrm>
            <a:off x="4356949" y="246038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7793750-4526-EC4D-89DA-7EF9388677AC}"/>
              </a:ext>
            </a:extLst>
          </p:cNvPr>
          <p:cNvSpPr/>
          <p:nvPr/>
        </p:nvSpPr>
        <p:spPr>
          <a:xfrm>
            <a:off x="4449685" y="2016213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C912BA-19AF-A746-9471-2953E9D101B3}"/>
              </a:ext>
            </a:extLst>
          </p:cNvPr>
          <p:cNvSpPr/>
          <p:nvPr/>
        </p:nvSpPr>
        <p:spPr>
          <a:xfrm>
            <a:off x="4159923" y="2185539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D7342D6-E22F-254F-83BC-19A1B9E31751}"/>
              </a:ext>
            </a:extLst>
          </p:cNvPr>
          <p:cNvSpPr/>
          <p:nvPr/>
        </p:nvSpPr>
        <p:spPr>
          <a:xfrm>
            <a:off x="3708244" y="2425376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E6073-5FD8-624E-A232-87276F773F10}"/>
              </a:ext>
            </a:extLst>
          </p:cNvPr>
          <p:cNvSpPr/>
          <p:nvPr/>
        </p:nvSpPr>
        <p:spPr>
          <a:xfrm>
            <a:off x="4442666" y="227589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28DF768-D0ED-1F44-AE3F-FAAE717F90E6}"/>
              </a:ext>
            </a:extLst>
          </p:cNvPr>
          <p:cNvSpPr/>
          <p:nvPr/>
        </p:nvSpPr>
        <p:spPr>
          <a:xfrm>
            <a:off x="4408577" y="26477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C5187-BEAC-9F4D-BF79-711B0333B1F2}"/>
              </a:ext>
            </a:extLst>
          </p:cNvPr>
          <p:cNvSpPr/>
          <p:nvPr/>
        </p:nvSpPr>
        <p:spPr>
          <a:xfrm>
            <a:off x="4560977" y="28001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0DB873-6073-9043-AA82-C0DB813EA0D5}"/>
              </a:ext>
            </a:extLst>
          </p:cNvPr>
          <p:cNvSpPr/>
          <p:nvPr/>
        </p:nvSpPr>
        <p:spPr>
          <a:xfrm>
            <a:off x="4249158" y="2754985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340072-855A-A241-B2F0-120CCD2B7E21}"/>
              </a:ext>
            </a:extLst>
          </p:cNvPr>
          <p:cNvSpPr/>
          <p:nvPr/>
        </p:nvSpPr>
        <p:spPr>
          <a:xfrm>
            <a:off x="5153531" y="3229004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576677-2A5A-C84E-9F90-3EE18257DAE3}"/>
              </a:ext>
            </a:extLst>
          </p:cNvPr>
          <p:cNvSpPr/>
          <p:nvPr/>
        </p:nvSpPr>
        <p:spPr>
          <a:xfrm>
            <a:off x="4073697" y="1911192"/>
            <a:ext cx="138363" cy="13836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C40F853-E8CC-E546-965F-D3C3A32BF4C8}"/>
              </a:ext>
            </a:extLst>
          </p:cNvPr>
          <p:cNvSpPr/>
          <p:nvPr/>
        </p:nvSpPr>
        <p:spPr>
          <a:xfrm>
            <a:off x="3379379" y="3147948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1A0745-1AB4-9348-84F2-51C84E1FB4F3}"/>
              </a:ext>
            </a:extLst>
          </p:cNvPr>
          <p:cNvSpPr/>
          <p:nvPr/>
        </p:nvSpPr>
        <p:spPr>
          <a:xfrm>
            <a:off x="3479635" y="2463593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AA375-597F-8F42-AAAB-2C60299ACA60}"/>
              </a:ext>
            </a:extLst>
          </p:cNvPr>
          <p:cNvSpPr/>
          <p:nvPr/>
        </p:nvSpPr>
        <p:spPr>
          <a:xfrm>
            <a:off x="3508212" y="1814139"/>
            <a:ext cx="138363" cy="1383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90128D-6011-834B-B036-901CDDDA45D7}"/>
              </a:ext>
            </a:extLst>
          </p:cNvPr>
          <p:cNvSpPr/>
          <p:nvPr/>
        </p:nvSpPr>
        <p:spPr>
          <a:xfrm>
            <a:off x="1016173" y="1295985"/>
            <a:ext cx="4984078" cy="498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142382-A47E-684C-96E5-D32D68595396}"/>
              </a:ext>
            </a:extLst>
          </p:cNvPr>
          <p:cNvSpPr txBox="1"/>
          <p:nvPr/>
        </p:nvSpPr>
        <p:spPr>
          <a:xfrm>
            <a:off x="6626070" y="2129328"/>
            <a:ext cx="445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 Pick 2 </a:t>
            </a:r>
            <a:r>
              <a:rPr lang="en-US" i="1" dirty="0"/>
              <a:t>random</a:t>
            </a:r>
            <a:r>
              <a:rPr lang="en-US" dirty="0"/>
              <a:t> initial cluster centroids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87815B-D6FA-8242-AB9F-94D2AC11C535}"/>
              </a:ext>
            </a:extLst>
          </p:cNvPr>
          <p:cNvSpPr txBox="1"/>
          <p:nvPr/>
        </p:nvSpPr>
        <p:spPr>
          <a:xfrm>
            <a:off x="6604012" y="1495847"/>
            <a:ext cx="388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Assign all data points to 2 clusters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366288-E2B7-5645-8106-6C4815C96182}"/>
              </a:ext>
            </a:extLst>
          </p:cNvPr>
          <p:cNvSpPr txBox="1"/>
          <p:nvPr/>
        </p:nvSpPr>
        <p:spPr>
          <a:xfrm>
            <a:off x="6626068" y="2675320"/>
            <a:ext cx="501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</a:t>
            </a:r>
            <a:r>
              <a:rPr lang="en-US" dirty="0"/>
              <a:t>:  Paint the data points that are closer to red centroid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and those closer to blue centroid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ED11C8-0AD5-AD43-9DF0-7C2DF5E632E0}"/>
              </a:ext>
            </a:extLst>
          </p:cNvPr>
          <p:cNvSpPr txBox="1"/>
          <p:nvPr/>
        </p:nvSpPr>
        <p:spPr>
          <a:xfrm>
            <a:off x="6626067" y="3494945"/>
            <a:ext cx="54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  <a:r>
              <a:rPr lang="en-US" dirty="0"/>
              <a:t>:  Update the positions of centroids</a:t>
            </a:r>
          </a:p>
          <a:p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centroid </a:t>
            </a:r>
            <a:r>
              <a:rPr lang="en-US" dirty="0">
                <a:sym typeface="Wingdings" pitchFamily="2" charset="2"/>
              </a:rPr>
              <a:t>:= average of current red points</a:t>
            </a:r>
          </a:p>
          <a:p>
            <a:r>
              <a:rPr lang="en-US" dirty="0">
                <a:sym typeface="Wingdings" pitchFamily="2" charset="2"/>
              </a:rPr>
              <a:t>              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Blue</a:t>
            </a:r>
            <a:r>
              <a:rPr lang="en-US" dirty="0">
                <a:sym typeface="Wingdings" pitchFamily="2" charset="2"/>
              </a:rPr>
              <a:t> centroid := </a:t>
            </a:r>
            <a:r>
              <a:rPr lang="en-US" dirty="0"/>
              <a:t> average of current blue points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ABB904CB-2D81-B245-8143-35039BBEA4FA}"/>
              </a:ext>
            </a:extLst>
          </p:cNvPr>
          <p:cNvSpPr/>
          <p:nvPr/>
        </p:nvSpPr>
        <p:spPr>
          <a:xfrm>
            <a:off x="2475425" y="3583466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49493D7B-D494-4B49-A2ED-1D40F3B396CB}"/>
              </a:ext>
            </a:extLst>
          </p:cNvPr>
          <p:cNvSpPr/>
          <p:nvPr/>
        </p:nvSpPr>
        <p:spPr>
          <a:xfrm>
            <a:off x="4190238" y="3345117"/>
            <a:ext cx="349623" cy="349623"/>
          </a:xfrm>
          <a:prstGeom prst="mathMultiply">
            <a:avLst>
              <a:gd name="adj1" fmla="val 89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C8B5B-FB46-EB4C-9B2F-4E66F9EEDA0F}"/>
              </a:ext>
            </a:extLst>
          </p:cNvPr>
          <p:cNvSpPr/>
          <p:nvPr/>
        </p:nvSpPr>
        <p:spPr>
          <a:xfrm>
            <a:off x="6626067" y="2674946"/>
            <a:ext cx="5414919" cy="18160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7AEC0-1182-E947-B58F-17B8F95C805C}"/>
              </a:ext>
            </a:extLst>
          </p:cNvPr>
          <p:cNvSpPr txBox="1"/>
          <p:nvPr/>
        </p:nvSpPr>
        <p:spPr>
          <a:xfrm>
            <a:off x="6661989" y="4611651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5912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1896</Words>
  <Application>Microsoft Macintosh PowerPoint</Application>
  <PresentationFormat>Widescreen</PresentationFormat>
  <Paragraphs>418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Apple Symbols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Lecture 20: Clustering (Part 1)</vt:lpstr>
      <vt:lpstr>Outline</vt:lpstr>
      <vt:lpstr>Supervised learning</vt:lpstr>
      <vt:lpstr>Unsupervised learning</vt:lpstr>
      <vt:lpstr>Real world clustering example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formal definition</vt:lpstr>
      <vt:lpstr>How to initialize centroids?</vt:lpstr>
      <vt:lpstr>Better initialization with K-means++</vt:lpstr>
      <vt:lpstr>How to choose K?</vt:lpstr>
      <vt:lpstr>Evaluate clustering result</vt:lpstr>
      <vt:lpstr>Silhouette coefficient with different Ks</vt:lpstr>
      <vt:lpstr>K-means: pros and cons</vt:lpstr>
      <vt:lpstr>Hierarchical clustering</vt:lpstr>
      <vt:lpstr>Hierarchical clustering example</vt:lpstr>
      <vt:lpstr>Hierarchical clustering example</vt:lpstr>
      <vt:lpstr>Hierarchical clustering example</vt:lpstr>
      <vt:lpstr>Hierarchical clustering</vt:lpstr>
      <vt:lpstr>Hierarchical clustering: pros and cons</vt:lpstr>
      <vt:lpstr>Density-based clustering</vt:lpstr>
      <vt:lpstr>DBSCAN</vt:lpstr>
      <vt:lpstr>DBSCAN demo</vt:lpstr>
      <vt:lpstr>DBSCAN steps</vt:lpstr>
      <vt:lpstr>DBSCAN breakdown</vt:lpstr>
      <vt:lpstr>DBSCAN breakdown (cont.)</vt:lpstr>
      <vt:lpstr>DBSCAN breakdown (cont.)</vt:lpstr>
      <vt:lpstr>DBSCAN breakdown (cont.)</vt:lpstr>
      <vt:lpstr>DBSCAN pros and cons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Clustering</dc:title>
  <dc:creator>Yang Xu</dc:creator>
  <cp:lastModifiedBy>Yang Xu</cp:lastModifiedBy>
  <cp:revision>311</cp:revision>
  <dcterms:created xsi:type="dcterms:W3CDTF">2018-11-07T05:46:38Z</dcterms:created>
  <dcterms:modified xsi:type="dcterms:W3CDTF">2018-11-13T06:55:03Z</dcterms:modified>
</cp:coreProperties>
</file>